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1"/>
  </p:sldMasterIdLst>
  <p:notesMasterIdLst>
    <p:notesMasterId r:id="rId85"/>
  </p:notesMasterIdLst>
  <p:sldIdLst>
    <p:sldId id="257" r:id="rId2"/>
    <p:sldId id="258" r:id="rId3"/>
    <p:sldId id="276" r:id="rId4"/>
    <p:sldId id="317" r:id="rId5"/>
    <p:sldId id="321" r:id="rId6"/>
    <p:sldId id="318" r:id="rId7"/>
    <p:sldId id="322" r:id="rId8"/>
    <p:sldId id="319" r:id="rId9"/>
    <p:sldId id="320" r:id="rId10"/>
    <p:sldId id="323" r:id="rId11"/>
    <p:sldId id="324" r:id="rId12"/>
    <p:sldId id="412" r:id="rId13"/>
    <p:sldId id="381" r:id="rId14"/>
    <p:sldId id="413" r:id="rId15"/>
    <p:sldId id="325" r:id="rId16"/>
    <p:sldId id="326" r:id="rId17"/>
    <p:sldId id="414" r:id="rId18"/>
    <p:sldId id="415" r:id="rId19"/>
    <p:sldId id="382" r:id="rId20"/>
    <p:sldId id="332" r:id="rId21"/>
    <p:sldId id="333" r:id="rId22"/>
    <p:sldId id="328" r:id="rId23"/>
    <p:sldId id="330" r:id="rId24"/>
    <p:sldId id="416" r:id="rId25"/>
    <p:sldId id="338" r:id="rId26"/>
    <p:sldId id="339" r:id="rId27"/>
    <p:sldId id="417" r:id="rId28"/>
    <p:sldId id="331" r:id="rId29"/>
    <p:sldId id="336" r:id="rId30"/>
    <p:sldId id="334" r:id="rId31"/>
    <p:sldId id="335" r:id="rId32"/>
    <p:sldId id="340" r:id="rId33"/>
    <p:sldId id="337" r:id="rId34"/>
    <p:sldId id="341" r:id="rId35"/>
    <p:sldId id="342" r:id="rId36"/>
    <p:sldId id="418" r:id="rId37"/>
    <p:sldId id="419" r:id="rId38"/>
    <p:sldId id="343" r:id="rId39"/>
    <p:sldId id="344" r:id="rId40"/>
    <p:sldId id="345" r:id="rId41"/>
    <p:sldId id="346" r:id="rId42"/>
    <p:sldId id="347" r:id="rId43"/>
    <p:sldId id="349" r:id="rId44"/>
    <p:sldId id="350" r:id="rId45"/>
    <p:sldId id="348" r:id="rId46"/>
    <p:sldId id="352" r:id="rId47"/>
    <p:sldId id="351" r:id="rId48"/>
    <p:sldId id="422" r:id="rId49"/>
    <p:sldId id="423" r:id="rId50"/>
    <p:sldId id="353" r:id="rId51"/>
    <p:sldId id="386" r:id="rId52"/>
    <p:sldId id="420" r:id="rId53"/>
    <p:sldId id="400" r:id="rId54"/>
    <p:sldId id="402" r:id="rId55"/>
    <p:sldId id="405" r:id="rId56"/>
    <p:sldId id="406" r:id="rId57"/>
    <p:sldId id="404" r:id="rId58"/>
    <p:sldId id="409" r:id="rId59"/>
    <p:sldId id="354" r:id="rId60"/>
    <p:sldId id="408" r:id="rId61"/>
    <p:sldId id="355" r:id="rId62"/>
    <p:sldId id="356" r:id="rId63"/>
    <p:sldId id="357" r:id="rId64"/>
    <p:sldId id="360" r:id="rId65"/>
    <p:sldId id="361" r:id="rId66"/>
    <p:sldId id="363" r:id="rId67"/>
    <p:sldId id="421" r:id="rId68"/>
    <p:sldId id="364" r:id="rId69"/>
    <p:sldId id="365" r:id="rId70"/>
    <p:sldId id="384" r:id="rId71"/>
    <p:sldId id="366" r:id="rId72"/>
    <p:sldId id="383" r:id="rId73"/>
    <p:sldId id="385" r:id="rId74"/>
    <p:sldId id="368" r:id="rId75"/>
    <p:sldId id="369" r:id="rId76"/>
    <p:sldId id="370" r:id="rId77"/>
    <p:sldId id="378" r:id="rId78"/>
    <p:sldId id="371" r:id="rId79"/>
    <p:sldId id="372" r:id="rId80"/>
    <p:sldId id="375" r:id="rId81"/>
    <p:sldId id="379" r:id="rId82"/>
    <p:sldId id="262" r:id="rId83"/>
    <p:sldId id="275"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zia Zhafira" initials="SZ" lastIdx="1" clrIdx="0">
    <p:extLst>
      <p:ext uri="{19B8F6BF-5375-455C-9EA6-DF929625EA0E}">
        <p15:presenceInfo xmlns:p15="http://schemas.microsoft.com/office/powerpoint/2012/main" userId="S::zizi1364@sekolahnasima.sch.id::aada2971-3d47-48ee-9f06-dca0fca60a2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B8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0" autoAdjust="0"/>
    <p:restoredTop sz="95326" autoAdjust="0"/>
  </p:normalViewPr>
  <p:slideViewPr>
    <p:cSldViewPr snapToGrid="0">
      <p:cViewPr varScale="1">
        <p:scale>
          <a:sx n="86" d="100"/>
          <a:sy n="86" d="100"/>
        </p:scale>
        <p:origin x="330" y="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4" d="100"/>
          <a:sy n="64" d="100"/>
        </p:scale>
        <p:origin x="3115" y="67"/>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2-16T13:49:51.259" idx="1">
    <p:pos x="10" y="10"/>
    <p:text/>
    <p:extLst>
      <p:ext uri="{C676402C-5697-4E1C-873F-D02D1690AC5C}">
        <p15:threadingInfo xmlns:p15="http://schemas.microsoft.com/office/powerpoint/2012/main" timeZoneBias="-42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ED933B-8FBE-4595-87A4-9EECC3EBC272}" type="datetimeFigureOut">
              <a:rPr lang="en-ID" smtClean="0"/>
              <a:t>27/02/2023</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9221B0-A3AB-4C74-8324-47966F7928FE}" type="slidenum">
              <a:rPr lang="en-ID" smtClean="0"/>
              <a:t>‹#›</a:t>
            </a:fld>
            <a:endParaRPr lang="en-ID"/>
          </a:p>
        </p:txBody>
      </p:sp>
    </p:spTree>
    <p:extLst>
      <p:ext uri="{BB962C8B-B14F-4D97-AF65-F5344CB8AC3E}">
        <p14:creationId xmlns:p14="http://schemas.microsoft.com/office/powerpoint/2010/main" val="20361518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a:extLst>
              <a:ext uri="{FF2B5EF4-FFF2-40B4-BE49-F238E27FC236}">
                <a16:creationId xmlns:a16="http://schemas.microsoft.com/office/drawing/2014/main" id="{4F7855F6-00B6-43FC-869A-94AC98D69AC4}"/>
              </a:ext>
            </a:extLst>
          </p:cNvPr>
          <p:cNvSpPr>
            <a:spLocks noGrp="1" noRot="1" noChangeAspect="1" noTextEdit="1"/>
          </p:cNvSpPr>
          <p:nvPr>
            <p:ph type="sldImg"/>
          </p:nvPr>
        </p:nvSpPr>
        <p:spPr>
          <a:ln/>
        </p:spPr>
      </p:sp>
      <p:sp>
        <p:nvSpPr>
          <p:cNvPr id="66563" name="Notes Placeholder 2">
            <a:extLst>
              <a:ext uri="{FF2B5EF4-FFF2-40B4-BE49-F238E27FC236}">
                <a16:creationId xmlns:a16="http://schemas.microsoft.com/office/drawing/2014/main" id="{49C5E001-2951-457A-9363-299826D30B5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altLang="en-US">
              <a:latin typeface="Arial" panose="020B0604020202020204" pitchFamily="34" charset="0"/>
            </a:endParaRPr>
          </a:p>
        </p:txBody>
      </p:sp>
      <p:sp>
        <p:nvSpPr>
          <p:cNvPr id="66564" name="Slide Number Placeholder 3">
            <a:extLst>
              <a:ext uri="{FF2B5EF4-FFF2-40B4-BE49-F238E27FC236}">
                <a16:creationId xmlns:a16="http://schemas.microsoft.com/office/drawing/2014/main" id="{09BC91ED-7803-416A-95F5-F9D13ACD2F2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448AF80-A75A-4F87-AB91-1BBB284A14DE}" type="slidenum">
              <a:rPr lang="en-US" altLang="en-US"/>
              <a:pPr/>
              <a:t>49</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65CD7DB9-EA07-42A7-AE02-EC9AF2D58BBE}"/>
              </a:ext>
            </a:extLst>
          </p:cNvPr>
          <p:cNvSpPr>
            <a:spLocks noGrp="1" noRot="1" noChangeAspect="1" noChangeArrowheads="1" noTextEdit="1"/>
          </p:cNvSpPr>
          <p:nvPr>
            <p:ph type="sldImg"/>
          </p:nvPr>
        </p:nvSpPr>
        <p:spPr>
          <a:ln/>
        </p:spPr>
      </p:sp>
      <p:sp>
        <p:nvSpPr>
          <p:cNvPr id="71683" name="Rectangle 3">
            <a:extLst>
              <a:ext uri="{FF2B5EF4-FFF2-40B4-BE49-F238E27FC236}">
                <a16:creationId xmlns:a16="http://schemas.microsoft.com/office/drawing/2014/main" id="{7F33BDAA-B867-40F5-9220-ED53B6DCA6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caves=gua</a:t>
            </a:r>
          </a:p>
          <a:p>
            <a:endParaRPr lang="en-US"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3EED2B6-D836-4838-BD67-255DF7693B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545BF53-2E80-4C08-B985-37D2C00F8F91}"/>
              </a:ext>
            </a:extLst>
          </p:cNvPr>
          <p:cNvSpPr>
            <a:spLocks noGrp="1"/>
          </p:cNvSpPr>
          <p:nvPr>
            <p:ph type="ctrTitle"/>
          </p:nvPr>
        </p:nvSpPr>
        <p:spPr>
          <a:xfrm>
            <a:off x="4921624" y="1837765"/>
            <a:ext cx="5907741" cy="2364628"/>
          </a:xfrm>
        </p:spPr>
        <p:txBody>
          <a:bodyPr anchor="b"/>
          <a:lstStyle>
            <a:lvl1pPr algn="l">
              <a:defRPr sz="6000">
                <a:solidFill>
                  <a:schemeClr val="accent1"/>
                </a:solidFill>
              </a:defRPr>
            </a:lvl1pPr>
          </a:lstStyle>
          <a:p>
            <a:r>
              <a:rPr lang="en-US" dirty="0"/>
              <a:t>Click to edit Master title style</a:t>
            </a:r>
            <a:endParaRPr lang="en-ID" dirty="0"/>
          </a:p>
        </p:txBody>
      </p:sp>
      <p:sp>
        <p:nvSpPr>
          <p:cNvPr id="3" name="Subtitle 2">
            <a:extLst>
              <a:ext uri="{FF2B5EF4-FFF2-40B4-BE49-F238E27FC236}">
                <a16:creationId xmlns:a16="http://schemas.microsoft.com/office/drawing/2014/main" id="{121BDE30-4AD1-438C-A0AB-A7BFE60D1048}"/>
              </a:ext>
            </a:extLst>
          </p:cNvPr>
          <p:cNvSpPr>
            <a:spLocks noGrp="1"/>
          </p:cNvSpPr>
          <p:nvPr>
            <p:ph type="subTitle" idx="1"/>
          </p:nvPr>
        </p:nvSpPr>
        <p:spPr>
          <a:xfrm>
            <a:off x="4921624" y="4338919"/>
            <a:ext cx="4778189" cy="699248"/>
          </a:xfrm>
        </p:spPr>
        <p:txBody>
          <a:bodyPr>
            <a:normAutofit/>
          </a:bodyPr>
          <a:lstStyle>
            <a:lvl1pPr marL="0" indent="0" algn="l">
              <a:buNone/>
              <a:defRPr sz="2000" i="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D" dirty="0"/>
          </a:p>
        </p:txBody>
      </p:sp>
      <p:sp>
        <p:nvSpPr>
          <p:cNvPr id="5" name="Footer Placeholder 4">
            <a:extLst>
              <a:ext uri="{FF2B5EF4-FFF2-40B4-BE49-F238E27FC236}">
                <a16:creationId xmlns:a16="http://schemas.microsoft.com/office/drawing/2014/main" id="{3D3B9524-C52F-4A8E-A505-F1DC2AE028EB}"/>
              </a:ext>
            </a:extLst>
          </p:cNvPr>
          <p:cNvSpPr>
            <a:spLocks noGrp="1"/>
          </p:cNvSpPr>
          <p:nvPr>
            <p:ph type="ftr" sz="quarter" idx="11"/>
          </p:nvPr>
        </p:nvSpPr>
        <p:spPr>
          <a:xfrm>
            <a:off x="3518644" y="398277"/>
            <a:ext cx="2971800" cy="453370"/>
          </a:xfrm>
          <a:prstGeom prst="rect">
            <a:avLst/>
          </a:prstGeom>
        </p:spPr>
        <p:txBody>
          <a:bodyPr/>
          <a:lstStyle>
            <a:lvl1pPr>
              <a:defRPr sz="1400" b="1" spc="300">
                <a:solidFill>
                  <a:srgbClr val="FFFF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endParaRPr lang="en-ID" dirty="0"/>
          </a:p>
        </p:txBody>
      </p:sp>
    </p:spTree>
    <p:extLst>
      <p:ext uri="{BB962C8B-B14F-4D97-AF65-F5344CB8AC3E}">
        <p14:creationId xmlns:p14="http://schemas.microsoft.com/office/powerpoint/2010/main" val="1370087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A 1 Colo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E3EE1DE-2E3F-4FC2-898D-A515B119CD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E1C6250-4833-4996-9089-4A6D328F9F18}"/>
              </a:ext>
            </a:extLst>
          </p:cNvPr>
          <p:cNvSpPr>
            <a:spLocks noGrp="1"/>
          </p:cNvSpPr>
          <p:nvPr>
            <p:ph type="title"/>
          </p:nvPr>
        </p:nvSpPr>
        <p:spPr>
          <a:xfrm>
            <a:off x="1541928" y="1037478"/>
            <a:ext cx="9744637" cy="809251"/>
          </a:xfrm>
        </p:spPr>
        <p:txBody>
          <a:bodyPr>
            <a:normAutofit/>
          </a:bodyPr>
          <a:lstStyle>
            <a:lvl1pPr>
              <a:defRPr sz="2800"/>
            </a:lvl1pPr>
          </a:lstStyle>
          <a:p>
            <a:r>
              <a:rPr lang="en-US" dirty="0"/>
              <a:t>Click to edit Master title style</a:t>
            </a:r>
            <a:endParaRPr lang="en-ID" dirty="0"/>
          </a:p>
        </p:txBody>
      </p:sp>
      <p:sp>
        <p:nvSpPr>
          <p:cNvPr id="3" name="Content Placeholder 2">
            <a:extLst>
              <a:ext uri="{FF2B5EF4-FFF2-40B4-BE49-F238E27FC236}">
                <a16:creationId xmlns:a16="http://schemas.microsoft.com/office/drawing/2014/main" id="{F30ED9F1-6277-4CCD-AE9B-3CF863F1FD0A}"/>
              </a:ext>
            </a:extLst>
          </p:cNvPr>
          <p:cNvSpPr>
            <a:spLocks noGrp="1"/>
          </p:cNvSpPr>
          <p:nvPr>
            <p:ph idx="1"/>
          </p:nvPr>
        </p:nvSpPr>
        <p:spPr>
          <a:xfrm>
            <a:off x="1541928" y="2034709"/>
            <a:ext cx="9744637" cy="2976563"/>
          </a:xfrm>
        </p:spPr>
        <p:txBody>
          <a:bodyPr>
            <a:normAutofit/>
          </a:bodyPr>
          <a:lstStyle>
            <a:lvl1pPr>
              <a:lnSpc>
                <a:spcPct val="100000"/>
              </a:lnSpc>
              <a:spcBef>
                <a:spcPts val="0"/>
              </a:spcBef>
              <a:defRPr sz="1800"/>
            </a:lvl1pPr>
            <a:lvl2pPr>
              <a:lnSpc>
                <a:spcPct val="100000"/>
              </a:lnSpc>
              <a:spcBef>
                <a:spcPts val="0"/>
              </a:spcBef>
              <a:defRPr sz="1600"/>
            </a:lvl2pPr>
            <a:lvl3pPr>
              <a:lnSpc>
                <a:spcPct val="100000"/>
              </a:lnSpc>
              <a:spcBef>
                <a:spcPts val="0"/>
              </a:spcBef>
              <a:defRPr sz="1400"/>
            </a:lvl3pPr>
            <a:lvl4pPr>
              <a:lnSpc>
                <a:spcPct val="100000"/>
              </a:lnSpc>
              <a:spcBef>
                <a:spcPts val="0"/>
              </a:spcBef>
              <a:defRPr sz="1200"/>
            </a:lvl4pPr>
            <a:lvl5pPr>
              <a:lnSpc>
                <a:spcPct val="100000"/>
              </a:lnSpc>
              <a:spcBef>
                <a:spcPts val="0"/>
              </a:spcBef>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5" name="Footer Placeholder 4">
            <a:extLst>
              <a:ext uri="{FF2B5EF4-FFF2-40B4-BE49-F238E27FC236}">
                <a16:creationId xmlns:a16="http://schemas.microsoft.com/office/drawing/2014/main" id="{507CD9FC-0393-4FC8-BABF-3679431B7EAA}"/>
              </a:ext>
            </a:extLst>
          </p:cNvPr>
          <p:cNvSpPr>
            <a:spLocks noGrp="1"/>
          </p:cNvSpPr>
          <p:nvPr>
            <p:ph type="ftr" sz="quarter" idx="11"/>
          </p:nvPr>
        </p:nvSpPr>
        <p:spPr>
          <a:xfrm>
            <a:off x="9148482" y="185738"/>
            <a:ext cx="2743200" cy="495299"/>
          </a:xfrm>
          <a:prstGeom prst="rect">
            <a:avLst/>
          </a:prstGeom>
        </p:spPr>
        <p:txBody>
          <a:bodyPr/>
          <a:lstStyle>
            <a:lvl1pPr algn="r">
              <a:defRPr sz="1200" b="0" i="1">
                <a:solidFill>
                  <a:schemeClr val="bg1"/>
                </a:solidFill>
              </a:defRPr>
            </a:lvl1pPr>
          </a:lstStyle>
          <a:p>
            <a:endParaRPr lang="en-ID" dirty="0"/>
          </a:p>
        </p:txBody>
      </p:sp>
    </p:spTree>
    <p:extLst>
      <p:ext uri="{BB962C8B-B14F-4D97-AF65-F5344CB8AC3E}">
        <p14:creationId xmlns:p14="http://schemas.microsoft.com/office/powerpoint/2010/main" val="4093149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A 2 Colo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9016D3-0923-4643-AD2F-8B0493B0B8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 Placeholder 2">
            <a:extLst>
              <a:ext uri="{FF2B5EF4-FFF2-40B4-BE49-F238E27FC236}">
                <a16:creationId xmlns:a16="http://schemas.microsoft.com/office/drawing/2014/main" id="{BA4E4E41-BF69-4FAD-9CD8-925F4772F4DB}"/>
              </a:ext>
            </a:extLst>
          </p:cNvPr>
          <p:cNvSpPr>
            <a:spLocks noGrp="1"/>
          </p:cNvSpPr>
          <p:nvPr>
            <p:ph type="body" idx="1"/>
          </p:nvPr>
        </p:nvSpPr>
        <p:spPr>
          <a:xfrm>
            <a:off x="1595719" y="1454598"/>
            <a:ext cx="4012224" cy="750720"/>
          </a:xfrm>
        </p:spPr>
        <p:txBody>
          <a:bodyPr anchor="b"/>
          <a:lstStyle>
            <a:lvl1pPr marL="0" indent="0" algn="l">
              <a:buNone/>
              <a:defRPr sz="2400" b="1">
                <a:latin typeface="Signika" panose="02010003020600000004"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0E9962D0-BF8F-4821-9371-62A55079B4BD}"/>
              </a:ext>
            </a:extLst>
          </p:cNvPr>
          <p:cNvSpPr>
            <a:spLocks noGrp="1"/>
          </p:cNvSpPr>
          <p:nvPr>
            <p:ph sz="half" idx="2"/>
          </p:nvPr>
        </p:nvSpPr>
        <p:spPr>
          <a:xfrm>
            <a:off x="1595719" y="2357718"/>
            <a:ext cx="4012224" cy="3693458"/>
          </a:xfrm>
        </p:spPr>
        <p:txBody>
          <a:bodyPr>
            <a:normAutofit/>
          </a:bodyPr>
          <a:lstStyle>
            <a:lvl1pPr>
              <a:lnSpc>
                <a:spcPct val="100000"/>
              </a:lnSpc>
              <a:defRPr sz="1800"/>
            </a:lvl1pPr>
            <a:lvl2pPr>
              <a:lnSpc>
                <a:spcPct val="100000"/>
              </a:lnSpc>
              <a:defRPr sz="1600"/>
            </a:lvl2pPr>
            <a:lvl3pPr>
              <a:lnSpc>
                <a:spcPct val="100000"/>
              </a:lnSpc>
              <a:defRPr sz="1400"/>
            </a:lvl3pPr>
            <a:lvl4pPr>
              <a:lnSpc>
                <a:spcPct val="100000"/>
              </a:lnSpc>
              <a:defRPr sz="1200"/>
            </a:lvl4pPr>
            <a:lvl5pPr>
              <a:lnSpc>
                <a:spcPct val="100000"/>
              </a:lnSpc>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5" name="Text Placeholder 4">
            <a:extLst>
              <a:ext uri="{FF2B5EF4-FFF2-40B4-BE49-F238E27FC236}">
                <a16:creationId xmlns:a16="http://schemas.microsoft.com/office/drawing/2014/main" id="{0215F5B8-02D8-440E-AF72-BE000AB0F89A}"/>
              </a:ext>
            </a:extLst>
          </p:cNvPr>
          <p:cNvSpPr>
            <a:spLocks noGrp="1"/>
          </p:cNvSpPr>
          <p:nvPr>
            <p:ph type="body" sz="quarter" idx="3"/>
          </p:nvPr>
        </p:nvSpPr>
        <p:spPr>
          <a:xfrm>
            <a:off x="6662911" y="1454598"/>
            <a:ext cx="4031983" cy="750720"/>
          </a:xfrm>
        </p:spPr>
        <p:txBody>
          <a:bodyPr anchor="b"/>
          <a:lstStyle>
            <a:lvl1pPr marL="0" indent="0" algn="l">
              <a:buNone/>
              <a:defRPr sz="2400" b="1">
                <a:latin typeface="Signika" panose="02010003020600000004"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D43E1B84-5506-480C-93B3-C267CE6FD0E3}"/>
              </a:ext>
            </a:extLst>
          </p:cNvPr>
          <p:cNvSpPr>
            <a:spLocks noGrp="1"/>
          </p:cNvSpPr>
          <p:nvPr>
            <p:ph sz="quarter" idx="4"/>
          </p:nvPr>
        </p:nvSpPr>
        <p:spPr>
          <a:xfrm>
            <a:off x="6662911" y="2357718"/>
            <a:ext cx="4031983" cy="3693458"/>
          </a:xfrm>
        </p:spPr>
        <p:txBody>
          <a:bodyPr>
            <a:normAutofit/>
          </a:bodyPr>
          <a:lstStyle>
            <a:lvl1pPr>
              <a:lnSpc>
                <a:spcPct val="100000"/>
              </a:lnSpc>
              <a:defRPr sz="1800"/>
            </a:lvl1pPr>
            <a:lvl2pPr>
              <a:lnSpc>
                <a:spcPct val="100000"/>
              </a:lnSpc>
              <a:defRPr sz="16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8" name="Footer Placeholder 7">
            <a:extLst>
              <a:ext uri="{FF2B5EF4-FFF2-40B4-BE49-F238E27FC236}">
                <a16:creationId xmlns:a16="http://schemas.microsoft.com/office/drawing/2014/main" id="{F199E22D-C534-4A7E-8C6C-5498F0C3624F}"/>
              </a:ext>
            </a:extLst>
          </p:cNvPr>
          <p:cNvSpPr>
            <a:spLocks noGrp="1"/>
          </p:cNvSpPr>
          <p:nvPr>
            <p:ph type="ftr" sz="quarter" idx="11"/>
          </p:nvPr>
        </p:nvSpPr>
        <p:spPr>
          <a:xfrm>
            <a:off x="9798421" y="206507"/>
            <a:ext cx="2120153" cy="365125"/>
          </a:xfrm>
          <a:prstGeom prst="rect">
            <a:avLst/>
          </a:prstGeom>
        </p:spPr>
        <p:txBody>
          <a:bodyPr/>
          <a:lstStyle>
            <a:lvl1pPr algn="r">
              <a:defRPr sz="1200" i="1">
                <a:solidFill>
                  <a:schemeClr val="bg1"/>
                </a:solidFill>
              </a:defRPr>
            </a:lvl1pPr>
          </a:lstStyle>
          <a:p>
            <a:endParaRPr lang="en-ID" dirty="0"/>
          </a:p>
        </p:txBody>
      </p:sp>
    </p:spTree>
    <p:extLst>
      <p:ext uri="{BB962C8B-B14F-4D97-AF65-F5344CB8AC3E}">
        <p14:creationId xmlns:p14="http://schemas.microsoft.com/office/powerpoint/2010/main" val="182291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Content B 1 Colom">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B3501F-31BE-47A9-9E1E-F5FABD5370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E1C6250-4833-4996-9089-4A6D328F9F18}"/>
              </a:ext>
            </a:extLst>
          </p:cNvPr>
          <p:cNvSpPr>
            <a:spLocks noGrp="1"/>
          </p:cNvSpPr>
          <p:nvPr>
            <p:ph type="title"/>
          </p:nvPr>
        </p:nvSpPr>
        <p:spPr>
          <a:xfrm>
            <a:off x="1541928" y="1243666"/>
            <a:ext cx="9744637" cy="809251"/>
          </a:xfrm>
        </p:spPr>
        <p:txBody>
          <a:bodyPr>
            <a:normAutofit/>
          </a:bodyPr>
          <a:lstStyle>
            <a:lvl1pPr>
              <a:defRPr sz="2800"/>
            </a:lvl1pPr>
          </a:lstStyle>
          <a:p>
            <a:r>
              <a:rPr lang="en-US" dirty="0"/>
              <a:t>Click to edit Master title style</a:t>
            </a:r>
            <a:endParaRPr lang="en-ID" dirty="0"/>
          </a:p>
        </p:txBody>
      </p:sp>
      <p:sp>
        <p:nvSpPr>
          <p:cNvPr id="3" name="Content Placeholder 2">
            <a:extLst>
              <a:ext uri="{FF2B5EF4-FFF2-40B4-BE49-F238E27FC236}">
                <a16:creationId xmlns:a16="http://schemas.microsoft.com/office/drawing/2014/main" id="{F30ED9F1-6277-4CCD-AE9B-3CF863F1FD0A}"/>
              </a:ext>
            </a:extLst>
          </p:cNvPr>
          <p:cNvSpPr>
            <a:spLocks noGrp="1"/>
          </p:cNvSpPr>
          <p:nvPr>
            <p:ph idx="1"/>
          </p:nvPr>
        </p:nvSpPr>
        <p:spPr>
          <a:xfrm>
            <a:off x="1541928" y="2240897"/>
            <a:ext cx="9744637" cy="2976563"/>
          </a:xfrm>
        </p:spPr>
        <p:txBody>
          <a:bodyPr>
            <a:normAutofit/>
          </a:bodyPr>
          <a:lstStyle>
            <a:lvl1pPr>
              <a:lnSpc>
                <a:spcPct val="100000"/>
              </a:lnSpc>
              <a:spcBef>
                <a:spcPts val="0"/>
              </a:spcBef>
              <a:defRPr sz="1800"/>
            </a:lvl1pPr>
            <a:lvl2pPr>
              <a:lnSpc>
                <a:spcPct val="100000"/>
              </a:lnSpc>
              <a:spcBef>
                <a:spcPts val="0"/>
              </a:spcBef>
              <a:defRPr sz="1600"/>
            </a:lvl2pPr>
            <a:lvl3pPr>
              <a:lnSpc>
                <a:spcPct val="100000"/>
              </a:lnSpc>
              <a:spcBef>
                <a:spcPts val="0"/>
              </a:spcBef>
              <a:defRPr sz="1400"/>
            </a:lvl3pPr>
            <a:lvl4pPr>
              <a:lnSpc>
                <a:spcPct val="100000"/>
              </a:lnSpc>
              <a:spcBef>
                <a:spcPts val="0"/>
              </a:spcBef>
              <a:defRPr sz="1200"/>
            </a:lvl4pPr>
            <a:lvl5pPr>
              <a:lnSpc>
                <a:spcPct val="100000"/>
              </a:lnSpc>
              <a:spcBef>
                <a:spcPts val="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Footer Placeholder 4">
            <a:extLst>
              <a:ext uri="{FF2B5EF4-FFF2-40B4-BE49-F238E27FC236}">
                <a16:creationId xmlns:a16="http://schemas.microsoft.com/office/drawing/2014/main" id="{507CD9FC-0393-4FC8-BABF-3679431B7EAA}"/>
              </a:ext>
            </a:extLst>
          </p:cNvPr>
          <p:cNvSpPr>
            <a:spLocks noGrp="1"/>
          </p:cNvSpPr>
          <p:nvPr>
            <p:ph type="ftr" sz="quarter" idx="11"/>
          </p:nvPr>
        </p:nvSpPr>
        <p:spPr>
          <a:xfrm>
            <a:off x="9148482" y="185738"/>
            <a:ext cx="2743200" cy="495299"/>
          </a:xfrm>
          <a:prstGeom prst="rect">
            <a:avLst/>
          </a:prstGeom>
        </p:spPr>
        <p:txBody>
          <a:bodyPr/>
          <a:lstStyle>
            <a:lvl1pPr algn="r">
              <a:defRPr sz="1200" b="0" i="1">
                <a:solidFill>
                  <a:schemeClr val="bg1"/>
                </a:solidFill>
              </a:defRPr>
            </a:lvl1pPr>
          </a:lstStyle>
          <a:p>
            <a:endParaRPr lang="en-ID" dirty="0"/>
          </a:p>
        </p:txBody>
      </p:sp>
    </p:spTree>
    <p:extLst>
      <p:ext uri="{BB962C8B-B14F-4D97-AF65-F5344CB8AC3E}">
        <p14:creationId xmlns:p14="http://schemas.microsoft.com/office/powerpoint/2010/main" val="1631995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B 2 Colo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ED413E-A34E-48E0-B735-82B326ABD0B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 Placeholder 2">
            <a:extLst>
              <a:ext uri="{FF2B5EF4-FFF2-40B4-BE49-F238E27FC236}">
                <a16:creationId xmlns:a16="http://schemas.microsoft.com/office/drawing/2014/main" id="{BA4E4E41-BF69-4FAD-9CD8-925F4772F4DB}"/>
              </a:ext>
            </a:extLst>
          </p:cNvPr>
          <p:cNvSpPr>
            <a:spLocks noGrp="1"/>
          </p:cNvSpPr>
          <p:nvPr>
            <p:ph type="body" idx="1"/>
          </p:nvPr>
        </p:nvSpPr>
        <p:spPr>
          <a:xfrm>
            <a:off x="1595719" y="1454598"/>
            <a:ext cx="4012224" cy="750720"/>
          </a:xfrm>
        </p:spPr>
        <p:txBody>
          <a:bodyPr anchor="b"/>
          <a:lstStyle>
            <a:lvl1pPr marL="0" indent="0" algn="l">
              <a:buNone/>
              <a:defRPr sz="2400" b="1">
                <a:latin typeface="Signika" panose="02010003020600000004"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0E9962D0-BF8F-4821-9371-62A55079B4BD}"/>
              </a:ext>
            </a:extLst>
          </p:cNvPr>
          <p:cNvSpPr>
            <a:spLocks noGrp="1"/>
          </p:cNvSpPr>
          <p:nvPr>
            <p:ph sz="half" idx="2"/>
          </p:nvPr>
        </p:nvSpPr>
        <p:spPr>
          <a:xfrm>
            <a:off x="1595719" y="2357718"/>
            <a:ext cx="4012224" cy="3693458"/>
          </a:xfrm>
        </p:spPr>
        <p:txBody>
          <a:bodyPr>
            <a:normAutofit/>
          </a:bodyPr>
          <a:lstStyle>
            <a:lvl1pPr>
              <a:lnSpc>
                <a:spcPct val="100000"/>
              </a:lnSpc>
              <a:defRPr sz="1800"/>
            </a:lvl1pPr>
            <a:lvl2pPr>
              <a:lnSpc>
                <a:spcPct val="100000"/>
              </a:lnSpc>
              <a:defRPr sz="1600"/>
            </a:lvl2pPr>
            <a:lvl3pPr>
              <a:lnSpc>
                <a:spcPct val="100000"/>
              </a:lnSpc>
              <a:defRPr sz="1400"/>
            </a:lvl3pPr>
            <a:lvl4pPr>
              <a:lnSpc>
                <a:spcPct val="100000"/>
              </a:lnSpc>
              <a:defRPr sz="1200"/>
            </a:lvl4pPr>
            <a:lvl5pPr>
              <a:lnSpc>
                <a:spcPct val="100000"/>
              </a:lnSpc>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5" name="Text Placeholder 4">
            <a:extLst>
              <a:ext uri="{FF2B5EF4-FFF2-40B4-BE49-F238E27FC236}">
                <a16:creationId xmlns:a16="http://schemas.microsoft.com/office/drawing/2014/main" id="{0215F5B8-02D8-440E-AF72-BE000AB0F89A}"/>
              </a:ext>
            </a:extLst>
          </p:cNvPr>
          <p:cNvSpPr>
            <a:spLocks noGrp="1"/>
          </p:cNvSpPr>
          <p:nvPr>
            <p:ph type="body" sz="quarter" idx="3"/>
          </p:nvPr>
        </p:nvSpPr>
        <p:spPr>
          <a:xfrm>
            <a:off x="6662911" y="1454598"/>
            <a:ext cx="4031983" cy="750720"/>
          </a:xfrm>
        </p:spPr>
        <p:txBody>
          <a:bodyPr anchor="b"/>
          <a:lstStyle>
            <a:lvl1pPr marL="0" indent="0" algn="l">
              <a:buNone/>
              <a:defRPr sz="2400" b="1">
                <a:latin typeface="Signika" panose="02010003020600000004"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D43E1B84-5506-480C-93B3-C267CE6FD0E3}"/>
              </a:ext>
            </a:extLst>
          </p:cNvPr>
          <p:cNvSpPr>
            <a:spLocks noGrp="1"/>
          </p:cNvSpPr>
          <p:nvPr>
            <p:ph sz="quarter" idx="4"/>
          </p:nvPr>
        </p:nvSpPr>
        <p:spPr>
          <a:xfrm>
            <a:off x="6662911" y="2357718"/>
            <a:ext cx="4031983" cy="3693458"/>
          </a:xfrm>
        </p:spPr>
        <p:txBody>
          <a:bodyPr>
            <a:normAutofit/>
          </a:bodyPr>
          <a:lstStyle>
            <a:lvl1pPr>
              <a:lnSpc>
                <a:spcPct val="100000"/>
              </a:lnSpc>
              <a:defRPr sz="1800"/>
            </a:lvl1pPr>
            <a:lvl2pPr>
              <a:lnSpc>
                <a:spcPct val="100000"/>
              </a:lnSpc>
              <a:defRPr sz="16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8" name="Footer Placeholder 7">
            <a:extLst>
              <a:ext uri="{FF2B5EF4-FFF2-40B4-BE49-F238E27FC236}">
                <a16:creationId xmlns:a16="http://schemas.microsoft.com/office/drawing/2014/main" id="{F199E22D-C534-4A7E-8C6C-5498F0C3624F}"/>
              </a:ext>
            </a:extLst>
          </p:cNvPr>
          <p:cNvSpPr>
            <a:spLocks noGrp="1"/>
          </p:cNvSpPr>
          <p:nvPr>
            <p:ph type="ftr" sz="quarter" idx="11"/>
          </p:nvPr>
        </p:nvSpPr>
        <p:spPr>
          <a:xfrm>
            <a:off x="9798421" y="206507"/>
            <a:ext cx="2120153" cy="365125"/>
          </a:xfrm>
          <a:prstGeom prst="rect">
            <a:avLst/>
          </a:prstGeom>
        </p:spPr>
        <p:txBody>
          <a:bodyPr/>
          <a:lstStyle>
            <a:lvl1pPr algn="r">
              <a:defRPr sz="1200" i="1">
                <a:solidFill>
                  <a:schemeClr val="bg1"/>
                </a:solidFill>
              </a:defRPr>
            </a:lvl1pPr>
          </a:lstStyle>
          <a:p>
            <a:endParaRPr lang="en-ID" dirty="0"/>
          </a:p>
        </p:txBody>
      </p:sp>
    </p:spTree>
    <p:extLst>
      <p:ext uri="{BB962C8B-B14F-4D97-AF65-F5344CB8AC3E}">
        <p14:creationId xmlns:p14="http://schemas.microsoft.com/office/powerpoint/2010/main" val="3026259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quot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46A5B86-0336-447F-83DA-6B00B17B869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F9107D6-1562-4144-87BD-913871F31FE8}"/>
              </a:ext>
            </a:extLst>
          </p:cNvPr>
          <p:cNvSpPr>
            <a:spLocks noGrp="1"/>
          </p:cNvSpPr>
          <p:nvPr>
            <p:ph type="title"/>
          </p:nvPr>
        </p:nvSpPr>
        <p:spPr>
          <a:xfrm>
            <a:off x="5163673" y="1709739"/>
            <a:ext cx="4823010" cy="2145086"/>
          </a:xfrm>
        </p:spPr>
        <p:txBody>
          <a:bodyPr anchor="b">
            <a:normAutofit/>
          </a:bodyPr>
          <a:lstStyle>
            <a:lvl1pPr>
              <a:defRPr sz="4800" b="0" i="1">
                <a:solidFill>
                  <a:srgbClr val="FFFF00"/>
                </a:solidFill>
              </a:defRPr>
            </a:lvl1pPr>
          </a:lstStyle>
          <a:p>
            <a:r>
              <a:rPr lang="en-US" dirty="0"/>
              <a:t>Click to edit Master title style</a:t>
            </a:r>
            <a:endParaRPr lang="en-ID" dirty="0"/>
          </a:p>
        </p:txBody>
      </p:sp>
      <p:sp>
        <p:nvSpPr>
          <p:cNvPr id="3" name="Text Placeholder 2">
            <a:extLst>
              <a:ext uri="{FF2B5EF4-FFF2-40B4-BE49-F238E27FC236}">
                <a16:creationId xmlns:a16="http://schemas.microsoft.com/office/drawing/2014/main" id="{3A5E7E98-92DD-47B0-976B-9D83AC3A233D}"/>
              </a:ext>
            </a:extLst>
          </p:cNvPr>
          <p:cNvSpPr>
            <a:spLocks noGrp="1"/>
          </p:cNvSpPr>
          <p:nvPr>
            <p:ph type="body" idx="1"/>
          </p:nvPr>
        </p:nvSpPr>
        <p:spPr>
          <a:xfrm>
            <a:off x="5163673" y="3979864"/>
            <a:ext cx="4310155" cy="1031408"/>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601791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ig Picture &amp; Content 2 Colom">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0DB9294-B302-467F-8B93-6360B22AD3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0" y="0"/>
            <a:ext cx="12192000" cy="6858000"/>
          </a:xfrm>
          <a:prstGeom prst="rect">
            <a:avLst/>
          </a:prstGeom>
        </p:spPr>
      </p:pic>
      <p:sp>
        <p:nvSpPr>
          <p:cNvPr id="3" name="Text Placeholder 2">
            <a:extLst>
              <a:ext uri="{FF2B5EF4-FFF2-40B4-BE49-F238E27FC236}">
                <a16:creationId xmlns:a16="http://schemas.microsoft.com/office/drawing/2014/main" id="{BA4E4E41-BF69-4FAD-9CD8-925F4772F4DB}"/>
              </a:ext>
            </a:extLst>
          </p:cNvPr>
          <p:cNvSpPr>
            <a:spLocks noGrp="1"/>
          </p:cNvSpPr>
          <p:nvPr>
            <p:ph type="body" idx="1"/>
          </p:nvPr>
        </p:nvSpPr>
        <p:spPr>
          <a:xfrm>
            <a:off x="1595719" y="4518212"/>
            <a:ext cx="4012224" cy="376518"/>
          </a:xfrm>
        </p:spPr>
        <p:txBody>
          <a:bodyPr anchor="b">
            <a:normAutofit/>
          </a:bodyPr>
          <a:lstStyle>
            <a:lvl1pPr marL="0" indent="0" algn="l">
              <a:buNone/>
              <a:defRPr sz="2000" b="1">
                <a:solidFill>
                  <a:schemeClr val="bg1"/>
                </a:solidFill>
                <a:latin typeface="Signika" panose="02010003020600000004"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0E9962D0-BF8F-4821-9371-62A55079B4BD}"/>
              </a:ext>
            </a:extLst>
          </p:cNvPr>
          <p:cNvSpPr>
            <a:spLocks noGrp="1"/>
          </p:cNvSpPr>
          <p:nvPr>
            <p:ph sz="half" idx="2"/>
          </p:nvPr>
        </p:nvSpPr>
        <p:spPr>
          <a:xfrm>
            <a:off x="1595719" y="5047130"/>
            <a:ext cx="4012224" cy="1228164"/>
          </a:xfrm>
        </p:spPr>
        <p:txBody>
          <a:bodyPr>
            <a:normAutofit/>
          </a:bodyPr>
          <a:lstStyle>
            <a:lvl1pPr>
              <a:lnSpc>
                <a:spcPct val="150000"/>
              </a:lnSpc>
              <a:defRPr sz="1800">
                <a:solidFill>
                  <a:schemeClr val="bg1"/>
                </a:solidFill>
              </a:defRPr>
            </a:lvl1pPr>
            <a:lvl2pPr>
              <a:lnSpc>
                <a:spcPct val="150000"/>
              </a:lnSpc>
              <a:defRPr sz="16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5" name="Text Placeholder 4">
            <a:extLst>
              <a:ext uri="{FF2B5EF4-FFF2-40B4-BE49-F238E27FC236}">
                <a16:creationId xmlns:a16="http://schemas.microsoft.com/office/drawing/2014/main" id="{0215F5B8-02D8-440E-AF72-BE000AB0F89A}"/>
              </a:ext>
            </a:extLst>
          </p:cNvPr>
          <p:cNvSpPr>
            <a:spLocks noGrp="1"/>
          </p:cNvSpPr>
          <p:nvPr>
            <p:ph type="body" sz="quarter" idx="3"/>
          </p:nvPr>
        </p:nvSpPr>
        <p:spPr>
          <a:xfrm>
            <a:off x="6662911" y="4518212"/>
            <a:ext cx="4031983" cy="376518"/>
          </a:xfrm>
        </p:spPr>
        <p:txBody>
          <a:bodyPr anchor="b">
            <a:normAutofit/>
          </a:bodyPr>
          <a:lstStyle>
            <a:lvl1pPr marL="0" indent="0" algn="l">
              <a:buNone/>
              <a:defRPr sz="2000" b="1">
                <a:solidFill>
                  <a:schemeClr val="bg1"/>
                </a:solidFill>
                <a:latin typeface="Signika" panose="02010003020600000004"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D43E1B84-5506-480C-93B3-C267CE6FD0E3}"/>
              </a:ext>
            </a:extLst>
          </p:cNvPr>
          <p:cNvSpPr>
            <a:spLocks noGrp="1"/>
          </p:cNvSpPr>
          <p:nvPr>
            <p:ph sz="quarter" idx="4"/>
          </p:nvPr>
        </p:nvSpPr>
        <p:spPr>
          <a:xfrm>
            <a:off x="6662911" y="5047130"/>
            <a:ext cx="4031983" cy="1228164"/>
          </a:xfrm>
        </p:spPr>
        <p:txBody>
          <a:bodyPr>
            <a:normAutofit/>
          </a:bodyPr>
          <a:lstStyle>
            <a:lvl1pPr>
              <a:lnSpc>
                <a:spcPct val="150000"/>
              </a:lnSpc>
              <a:defRPr sz="1800">
                <a:solidFill>
                  <a:schemeClr val="bg1"/>
                </a:solidFill>
              </a:defRPr>
            </a:lvl1pPr>
            <a:lvl2pPr>
              <a:lnSpc>
                <a:spcPct val="150000"/>
              </a:lnSpc>
              <a:defRPr sz="16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11" name="Picture Placeholder 2">
            <a:extLst>
              <a:ext uri="{FF2B5EF4-FFF2-40B4-BE49-F238E27FC236}">
                <a16:creationId xmlns:a16="http://schemas.microsoft.com/office/drawing/2014/main" id="{EFA99F8C-3B08-4BEC-9E08-213E371E53C8}"/>
              </a:ext>
            </a:extLst>
          </p:cNvPr>
          <p:cNvSpPr>
            <a:spLocks noGrp="1"/>
          </p:cNvSpPr>
          <p:nvPr>
            <p:ph type="pic" idx="12"/>
          </p:nvPr>
        </p:nvSpPr>
        <p:spPr>
          <a:xfrm>
            <a:off x="0" y="1"/>
            <a:ext cx="12192000" cy="425823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dirty="0"/>
          </a:p>
        </p:txBody>
      </p:sp>
    </p:spTree>
    <p:extLst>
      <p:ext uri="{BB962C8B-B14F-4D97-AF65-F5344CB8AC3E}">
        <p14:creationId xmlns:p14="http://schemas.microsoft.com/office/powerpoint/2010/main" val="1755880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B 1 Colom &amp; pic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BA0156-8B96-4128-9124-96BACAFEA6A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E1C6250-4833-4996-9089-4A6D328F9F18}"/>
              </a:ext>
            </a:extLst>
          </p:cNvPr>
          <p:cNvSpPr>
            <a:spLocks noGrp="1"/>
          </p:cNvSpPr>
          <p:nvPr>
            <p:ph type="title"/>
          </p:nvPr>
        </p:nvSpPr>
        <p:spPr>
          <a:xfrm>
            <a:off x="1541929" y="1243666"/>
            <a:ext cx="3558990" cy="809251"/>
          </a:xfrm>
        </p:spPr>
        <p:txBody>
          <a:bodyPr>
            <a:normAutofit/>
          </a:bodyPr>
          <a:lstStyle>
            <a:lvl1pPr>
              <a:defRPr sz="2800"/>
            </a:lvl1pPr>
          </a:lstStyle>
          <a:p>
            <a:r>
              <a:rPr lang="en-US" dirty="0"/>
              <a:t>Click to edit Master title style</a:t>
            </a:r>
            <a:endParaRPr lang="en-ID" dirty="0"/>
          </a:p>
        </p:txBody>
      </p:sp>
      <p:sp>
        <p:nvSpPr>
          <p:cNvPr id="3" name="Content Placeholder 2">
            <a:extLst>
              <a:ext uri="{FF2B5EF4-FFF2-40B4-BE49-F238E27FC236}">
                <a16:creationId xmlns:a16="http://schemas.microsoft.com/office/drawing/2014/main" id="{F30ED9F1-6277-4CCD-AE9B-3CF863F1FD0A}"/>
              </a:ext>
            </a:extLst>
          </p:cNvPr>
          <p:cNvSpPr>
            <a:spLocks noGrp="1"/>
          </p:cNvSpPr>
          <p:nvPr>
            <p:ph idx="1"/>
          </p:nvPr>
        </p:nvSpPr>
        <p:spPr>
          <a:xfrm>
            <a:off x="1541928" y="2240897"/>
            <a:ext cx="3558991" cy="2976563"/>
          </a:xfrm>
        </p:spPr>
        <p:txBody>
          <a:bodyPr>
            <a:normAutofit/>
          </a:bodyPr>
          <a:lstStyle>
            <a:lvl1pPr>
              <a:lnSpc>
                <a:spcPct val="100000"/>
              </a:lnSpc>
              <a:defRPr sz="1800"/>
            </a:lvl1pPr>
            <a:lvl2pPr>
              <a:lnSpc>
                <a:spcPct val="100000"/>
              </a:lnSpc>
              <a:defRPr sz="1600"/>
            </a:lvl2pPr>
            <a:lvl3pPr>
              <a:lnSpc>
                <a:spcPct val="100000"/>
              </a:lnSpc>
              <a:defRPr sz="1400"/>
            </a:lvl3pPr>
            <a:lvl4pPr>
              <a:lnSpc>
                <a:spcPct val="100000"/>
              </a:lnSpc>
              <a:defRPr sz="1200"/>
            </a:lvl4pPr>
            <a:lvl5pPr>
              <a:lnSpc>
                <a:spcPct val="100000"/>
              </a:lnSpc>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5" name="Footer Placeholder 4">
            <a:extLst>
              <a:ext uri="{FF2B5EF4-FFF2-40B4-BE49-F238E27FC236}">
                <a16:creationId xmlns:a16="http://schemas.microsoft.com/office/drawing/2014/main" id="{507CD9FC-0393-4FC8-BABF-3679431B7EAA}"/>
              </a:ext>
            </a:extLst>
          </p:cNvPr>
          <p:cNvSpPr>
            <a:spLocks noGrp="1"/>
          </p:cNvSpPr>
          <p:nvPr>
            <p:ph type="ftr" sz="quarter" idx="11"/>
          </p:nvPr>
        </p:nvSpPr>
        <p:spPr>
          <a:xfrm>
            <a:off x="9148482" y="185738"/>
            <a:ext cx="2743200" cy="495299"/>
          </a:xfrm>
          <a:prstGeom prst="rect">
            <a:avLst/>
          </a:prstGeom>
        </p:spPr>
        <p:txBody>
          <a:bodyPr/>
          <a:lstStyle>
            <a:lvl1pPr algn="r">
              <a:defRPr sz="1200" b="0" i="1">
                <a:solidFill>
                  <a:schemeClr val="bg1"/>
                </a:solidFill>
              </a:defRPr>
            </a:lvl1pPr>
          </a:lstStyle>
          <a:p>
            <a:endParaRPr lang="en-ID" dirty="0"/>
          </a:p>
        </p:txBody>
      </p:sp>
      <p:sp>
        <p:nvSpPr>
          <p:cNvPr id="7" name="Picture Placeholder 2">
            <a:extLst>
              <a:ext uri="{FF2B5EF4-FFF2-40B4-BE49-F238E27FC236}">
                <a16:creationId xmlns:a16="http://schemas.microsoft.com/office/drawing/2014/main" id="{C8B5BE8F-A1C1-47D3-A30E-927B171A2B62}"/>
              </a:ext>
            </a:extLst>
          </p:cNvPr>
          <p:cNvSpPr>
            <a:spLocks noGrp="1"/>
          </p:cNvSpPr>
          <p:nvPr>
            <p:ph type="pic" idx="12"/>
          </p:nvPr>
        </p:nvSpPr>
        <p:spPr>
          <a:xfrm>
            <a:off x="6019800" y="761719"/>
            <a:ext cx="6172200" cy="609628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dirty="0"/>
          </a:p>
        </p:txBody>
      </p:sp>
    </p:spTree>
    <p:extLst>
      <p:ext uri="{BB962C8B-B14F-4D97-AF65-F5344CB8AC3E}">
        <p14:creationId xmlns:p14="http://schemas.microsoft.com/office/powerpoint/2010/main" val="2920355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c ">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BE0685-8840-4B76-837F-7546BCD782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 Placeholder 2">
            <a:extLst>
              <a:ext uri="{FF2B5EF4-FFF2-40B4-BE49-F238E27FC236}">
                <a16:creationId xmlns:a16="http://schemas.microsoft.com/office/drawing/2014/main" id="{BA4E4E41-BF69-4FAD-9CD8-925F4772F4DB}"/>
              </a:ext>
            </a:extLst>
          </p:cNvPr>
          <p:cNvSpPr>
            <a:spLocks noGrp="1"/>
          </p:cNvSpPr>
          <p:nvPr>
            <p:ph type="body" idx="1"/>
          </p:nvPr>
        </p:nvSpPr>
        <p:spPr>
          <a:xfrm>
            <a:off x="636496" y="2483224"/>
            <a:ext cx="2348751" cy="1604682"/>
          </a:xfrm>
        </p:spPr>
        <p:txBody>
          <a:bodyPr anchor="b">
            <a:normAutofit/>
          </a:bodyPr>
          <a:lstStyle>
            <a:lvl1pPr marL="0" indent="0" algn="l">
              <a:buNone/>
              <a:defRPr sz="3200" b="1">
                <a:solidFill>
                  <a:schemeClr val="bg1"/>
                </a:solidFill>
                <a:latin typeface="Signika" panose="02010003020600000004"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a:extLst>
              <a:ext uri="{FF2B5EF4-FFF2-40B4-BE49-F238E27FC236}">
                <a16:creationId xmlns:a16="http://schemas.microsoft.com/office/drawing/2014/main" id="{0215F5B8-02D8-440E-AF72-BE000AB0F89A}"/>
              </a:ext>
            </a:extLst>
          </p:cNvPr>
          <p:cNvSpPr>
            <a:spLocks noGrp="1"/>
          </p:cNvSpPr>
          <p:nvPr>
            <p:ph type="body" sz="quarter" idx="3"/>
          </p:nvPr>
        </p:nvSpPr>
        <p:spPr>
          <a:xfrm>
            <a:off x="4269335" y="1185657"/>
            <a:ext cx="6434524" cy="750720"/>
          </a:xfrm>
        </p:spPr>
        <p:txBody>
          <a:bodyPr anchor="b"/>
          <a:lstStyle>
            <a:lvl1pPr marL="0" indent="0" algn="l">
              <a:buNone/>
              <a:defRPr sz="2400" b="1">
                <a:latin typeface="Signika" panose="02010003020600000004"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D43E1B84-5506-480C-93B3-C267CE6FD0E3}"/>
              </a:ext>
            </a:extLst>
          </p:cNvPr>
          <p:cNvSpPr>
            <a:spLocks noGrp="1"/>
          </p:cNvSpPr>
          <p:nvPr>
            <p:ph sz="quarter" idx="4"/>
          </p:nvPr>
        </p:nvSpPr>
        <p:spPr>
          <a:xfrm>
            <a:off x="4269335" y="2088777"/>
            <a:ext cx="6434524" cy="3693458"/>
          </a:xfrm>
        </p:spPr>
        <p:txBody>
          <a:bodyPr>
            <a:normAutofit/>
          </a:bodyPr>
          <a:lstStyle>
            <a:lvl1pPr>
              <a:lnSpc>
                <a:spcPct val="100000"/>
              </a:lnSpc>
              <a:defRPr sz="1800"/>
            </a:lvl1pPr>
            <a:lvl2pPr>
              <a:lnSpc>
                <a:spcPct val="100000"/>
              </a:lnSpc>
              <a:defRPr sz="16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8" name="Footer Placeholder 7">
            <a:extLst>
              <a:ext uri="{FF2B5EF4-FFF2-40B4-BE49-F238E27FC236}">
                <a16:creationId xmlns:a16="http://schemas.microsoft.com/office/drawing/2014/main" id="{F199E22D-C534-4A7E-8C6C-5498F0C3624F}"/>
              </a:ext>
            </a:extLst>
          </p:cNvPr>
          <p:cNvSpPr>
            <a:spLocks noGrp="1"/>
          </p:cNvSpPr>
          <p:nvPr>
            <p:ph type="ftr" sz="quarter" idx="11"/>
          </p:nvPr>
        </p:nvSpPr>
        <p:spPr>
          <a:xfrm>
            <a:off x="9798421" y="206507"/>
            <a:ext cx="2120153" cy="365125"/>
          </a:xfrm>
          <a:prstGeom prst="rect">
            <a:avLst/>
          </a:prstGeom>
        </p:spPr>
        <p:txBody>
          <a:bodyPr/>
          <a:lstStyle>
            <a:lvl1pPr algn="r">
              <a:defRPr sz="1200" i="1">
                <a:solidFill>
                  <a:schemeClr val="bg1"/>
                </a:solidFill>
              </a:defRPr>
            </a:lvl1pPr>
          </a:lstStyle>
          <a:p>
            <a:endParaRPr lang="en-ID" dirty="0"/>
          </a:p>
        </p:txBody>
      </p:sp>
    </p:spTree>
    <p:extLst>
      <p:ext uri="{BB962C8B-B14F-4D97-AF65-F5344CB8AC3E}">
        <p14:creationId xmlns:p14="http://schemas.microsoft.com/office/powerpoint/2010/main" val="1720261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B0C5C4-D863-439C-9BC4-7786132B8F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ID" dirty="0"/>
          </a:p>
        </p:txBody>
      </p:sp>
      <p:sp>
        <p:nvSpPr>
          <p:cNvPr id="3" name="Text Placeholder 2">
            <a:extLst>
              <a:ext uri="{FF2B5EF4-FFF2-40B4-BE49-F238E27FC236}">
                <a16:creationId xmlns:a16="http://schemas.microsoft.com/office/drawing/2014/main" id="{04541C26-F316-4A7E-900E-3989505D96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Tree>
    <p:extLst>
      <p:ext uri="{BB962C8B-B14F-4D97-AF65-F5344CB8AC3E}">
        <p14:creationId xmlns:p14="http://schemas.microsoft.com/office/powerpoint/2010/main" val="1300911"/>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8" r:id="rId3"/>
    <p:sldLayoutId id="2147483695" r:id="rId4"/>
    <p:sldLayoutId id="2147483696" r:id="rId5"/>
    <p:sldLayoutId id="2147483686" r:id="rId6"/>
    <p:sldLayoutId id="2147483697" r:id="rId7"/>
    <p:sldLayoutId id="2147483699" r:id="rId8"/>
    <p:sldLayoutId id="2147483700" r:id="rId9"/>
  </p:sldLayoutIdLst>
  <p:txStyles>
    <p:titleStyle>
      <a:lvl1pPr algn="l" defTabSz="914400" rtl="0" eaLnBrk="1" latinLnBrk="0" hangingPunct="1">
        <a:lnSpc>
          <a:spcPct val="90000"/>
        </a:lnSpc>
        <a:spcBef>
          <a:spcPct val="0"/>
        </a:spcBef>
        <a:buNone/>
        <a:defRPr sz="4400" b="1" kern="1200">
          <a:solidFill>
            <a:schemeClr val="tx1"/>
          </a:solidFill>
          <a:latin typeface="Signika" panose="0201000302060000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0.jpeg"/><Relationship Id="rId4" Type="http://schemas.openxmlformats.org/officeDocument/2006/relationships/image" Target="../media/image9.wmf"/></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7.png"/><Relationship Id="rId4" Type="http://schemas.openxmlformats.org/officeDocument/2006/relationships/image" Target="../media/image16.wmf"/></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2.wmf"/></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31.jpeg"/><Relationship Id="rId4" Type="http://schemas.openxmlformats.org/officeDocument/2006/relationships/image" Target="../media/image30.wmf"/></Relationships>
</file>

<file path=ppt/slides/_rels/slide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52.wmf"/></Relationships>
</file>

<file path=ppt/slides/_rels/slide4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2.xml"/><Relationship Id="rId7" Type="http://schemas.openxmlformats.org/officeDocument/2006/relationships/image" Target="../media/image61.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8.bin"/><Relationship Id="rId5" Type="http://schemas.openxmlformats.org/officeDocument/2006/relationships/image" Target="../media/image60.wmf"/><Relationship Id="rId4" Type="http://schemas.openxmlformats.org/officeDocument/2006/relationships/oleObject" Target="../embeddings/oleObject7.bin"/><Relationship Id="rId9" Type="http://schemas.openxmlformats.org/officeDocument/2006/relationships/image" Target="../media/image62.w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 Id="rId4" Type="http://schemas.openxmlformats.org/officeDocument/2006/relationships/image" Target="../media/image66.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2.xml"/><Relationship Id="rId5" Type="http://schemas.openxmlformats.org/officeDocument/2006/relationships/image" Target="../media/image70.jpeg"/><Relationship Id="rId4" Type="http://schemas.openxmlformats.org/officeDocument/2006/relationships/image" Target="../media/image69.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2.xml"/><Relationship Id="rId5" Type="http://schemas.openxmlformats.org/officeDocument/2006/relationships/image" Target="../media/image76.jpeg"/><Relationship Id="rId4" Type="http://schemas.openxmlformats.org/officeDocument/2006/relationships/image" Target="../media/image7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71.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8.w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0C0FC20F-AFC7-44B2-9D9C-E682CAB2AA88}"/>
              </a:ext>
            </a:extLst>
          </p:cNvPr>
          <p:cNvSpPr>
            <a:spLocks noGrp="1"/>
          </p:cNvSpPr>
          <p:nvPr>
            <p:ph type="subTitle" idx="1"/>
          </p:nvPr>
        </p:nvSpPr>
        <p:spPr>
          <a:xfrm>
            <a:off x="3940584" y="4294605"/>
            <a:ext cx="4778189" cy="699248"/>
          </a:xfrm>
        </p:spPr>
        <p:txBody>
          <a:bodyPr>
            <a:normAutofit lnSpcReduction="10000"/>
          </a:bodyPr>
          <a:lstStyle/>
          <a:p>
            <a:pPr algn="ctr">
              <a:lnSpc>
                <a:spcPct val="100000"/>
              </a:lnSpc>
              <a:spcBef>
                <a:spcPts val="0"/>
              </a:spcBef>
            </a:pPr>
            <a:r>
              <a:rPr lang="en-US" i="0" dirty="0">
                <a:latin typeface="Signika"/>
              </a:rPr>
              <a:t>Tim </a:t>
            </a:r>
            <a:r>
              <a:rPr lang="en-US" i="0" dirty="0" err="1">
                <a:latin typeface="Signika"/>
              </a:rPr>
              <a:t>Penyusun</a:t>
            </a:r>
            <a:r>
              <a:rPr lang="en-US" i="0" dirty="0">
                <a:latin typeface="Signika"/>
              </a:rPr>
              <a:t> </a:t>
            </a:r>
          </a:p>
          <a:p>
            <a:pPr algn="ctr">
              <a:lnSpc>
                <a:spcPct val="100000"/>
              </a:lnSpc>
              <a:spcBef>
                <a:spcPts val="0"/>
              </a:spcBef>
            </a:pPr>
            <a:r>
              <a:rPr lang="en-US" i="0" dirty="0">
                <a:latin typeface="Signika"/>
              </a:rPr>
              <a:t>RPS INTERAKSI MANUSIA DAN KOMPUTER</a:t>
            </a:r>
            <a:endParaRPr lang="en-ID" sz="1600" dirty="0">
              <a:latin typeface="Signika"/>
            </a:endParaRPr>
          </a:p>
        </p:txBody>
      </p:sp>
      <p:sp>
        <p:nvSpPr>
          <p:cNvPr id="6" name="Title Placeholder 1">
            <a:extLst>
              <a:ext uri="{FF2B5EF4-FFF2-40B4-BE49-F238E27FC236}">
                <a16:creationId xmlns:a16="http://schemas.microsoft.com/office/drawing/2014/main" id="{C681855C-F23D-4877-9B66-969CB01EAB30}"/>
              </a:ext>
            </a:extLst>
          </p:cNvPr>
          <p:cNvSpPr txBox="1">
            <a:spLocks/>
          </p:cNvSpPr>
          <p:nvPr/>
        </p:nvSpPr>
        <p:spPr>
          <a:xfrm>
            <a:off x="2230580" y="213032"/>
            <a:ext cx="3577937" cy="57676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kern="1200">
                <a:solidFill>
                  <a:srgbClr val="FFFF00"/>
                </a:solidFill>
                <a:latin typeface="Signika" panose="02010003020600000004" pitchFamily="2" charset="0"/>
                <a:ea typeface="+mj-ea"/>
                <a:cs typeface="+mj-cs"/>
              </a:defRPr>
            </a:lvl1pPr>
          </a:lstStyle>
          <a:p>
            <a:endParaRPr lang="en-ID" dirty="0"/>
          </a:p>
        </p:txBody>
      </p:sp>
      <p:sp>
        <p:nvSpPr>
          <p:cNvPr id="8" name="Title Placeholder 1">
            <a:extLst>
              <a:ext uri="{FF2B5EF4-FFF2-40B4-BE49-F238E27FC236}">
                <a16:creationId xmlns:a16="http://schemas.microsoft.com/office/drawing/2014/main" id="{106F9D41-8F07-4274-8BAF-C0886F6439C1}"/>
              </a:ext>
            </a:extLst>
          </p:cNvPr>
          <p:cNvSpPr txBox="1">
            <a:spLocks/>
          </p:cNvSpPr>
          <p:nvPr/>
        </p:nvSpPr>
        <p:spPr>
          <a:xfrm>
            <a:off x="3440255" y="427626"/>
            <a:ext cx="3865420" cy="57676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kern="1200">
                <a:solidFill>
                  <a:srgbClr val="FFFF00"/>
                </a:solidFill>
                <a:latin typeface="Signika" panose="02010003020600000004" pitchFamily="2" charset="0"/>
                <a:ea typeface="+mj-ea"/>
                <a:cs typeface="+mj-cs"/>
              </a:defRPr>
            </a:lvl1pPr>
          </a:lstStyle>
          <a:p>
            <a:pPr>
              <a:lnSpc>
                <a:spcPct val="114000"/>
              </a:lnSpc>
            </a:pPr>
            <a:r>
              <a:rPr lang="en-US" sz="1200" dirty="0">
                <a:solidFill>
                  <a:schemeClr val="accent2">
                    <a:lumMod val="75000"/>
                  </a:schemeClr>
                </a:solidFill>
                <a:latin typeface="Arial Black" panose="020B0A04020102020204" pitchFamily="34" charset="0"/>
                <a:cs typeface="Arial" panose="020B0604020202020204" pitchFamily="34" charset="0"/>
              </a:rPr>
              <a:t>PROGRAM STUDI</a:t>
            </a:r>
            <a:br>
              <a:rPr lang="en-US" sz="1200" dirty="0">
                <a:solidFill>
                  <a:schemeClr val="accent2">
                    <a:lumMod val="75000"/>
                  </a:schemeClr>
                </a:solidFill>
                <a:latin typeface="Arial Black" panose="020B0A04020102020204" pitchFamily="34" charset="0"/>
                <a:cs typeface="Arial" panose="020B0604020202020204" pitchFamily="34" charset="0"/>
              </a:rPr>
            </a:br>
            <a:r>
              <a:rPr lang="en-US" sz="1200" dirty="0">
                <a:solidFill>
                  <a:schemeClr val="accent2">
                    <a:lumMod val="75000"/>
                  </a:schemeClr>
                </a:solidFill>
                <a:latin typeface="Arial Black" panose="020B0A04020102020204" pitchFamily="34" charset="0"/>
                <a:cs typeface="Arial" panose="020B0604020202020204" pitchFamily="34" charset="0"/>
              </a:rPr>
              <a:t>TEKNIK INFORMATIKA – S1</a:t>
            </a:r>
            <a:endParaRPr lang="en-ID" sz="1200" dirty="0">
              <a:solidFill>
                <a:schemeClr val="accent2">
                  <a:lumMod val="75000"/>
                </a:schemeClr>
              </a:solidFill>
              <a:latin typeface="Arial Black" panose="020B0A04020102020204" pitchFamily="34" charset="0"/>
              <a:cs typeface="Arial" panose="020B0604020202020204" pitchFamily="34" charset="0"/>
            </a:endParaRPr>
          </a:p>
        </p:txBody>
      </p:sp>
      <p:sp>
        <p:nvSpPr>
          <p:cNvPr id="10" name="Subtitle 4">
            <a:extLst>
              <a:ext uri="{FF2B5EF4-FFF2-40B4-BE49-F238E27FC236}">
                <a16:creationId xmlns:a16="http://schemas.microsoft.com/office/drawing/2014/main" id="{6255887C-233F-4CCB-8162-74F2F25F242F}"/>
              </a:ext>
            </a:extLst>
          </p:cNvPr>
          <p:cNvSpPr txBox="1">
            <a:spLocks/>
          </p:cNvSpPr>
          <p:nvPr/>
        </p:nvSpPr>
        <p:spPr>
          <a:xfrm>
            <a:off x="9324975" y="665384"/>
            <a:ext cx="2295526" cy="67802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
        <p:nvSpPr>
          <p:cNvPr id="2" name="Title 1"/>
          <p:cNvSpPr>
            <a:spLocks noGrp="1"/>
          </p:cNvSpPr>
          <p:nvPr>
            <p:ph type="ctrTitle"/>
          </p:nvPr>
        </p:nvSpPr>
        <p:spPr>
          <a:xfrm>
            <a:off x="2001519" y="2569247"/>
            <a:ext cx="8656320" cy="859753"/>
          </a:xfrm>
        </p:spPr>
        <p:txBody>
          <a:bodyPr>
            <a:normAutofit/>
          </a:bodyPr>
          <a:lstStyle/>
          <a:p>
            <a:pPr algn="ctr"/>
            <a:r>
              <a:rPr lang="en-US" sz="4000" dirty="0"/>
              <a:t>KOMPUTER</a:t>
            </a:r>
          </a:p>
        </p:txBody>
      </p:sp>
    </p:spTree>
    <p:extLst>
      <p:ext uri="{BB962C8B-B14F-4D97-AF65-F5344CB8AC3E}">
        <p14:creationId xmlns:p14="http://schemas.microsoft.com/office/powerpoint/2010/main" val="5565417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88257CB6-D3A6-4086-BD43-F455E261C775}"/>
              </a:ext>
            </a:extLst>
          </p:cNvPr>
          <p:cNvSpPr>
            <a:spLocks noGrp="1"/>
          </p:cNvSpPr>
          <p:nvPr>
            <p:ph type="title"/>
          </p:nvPr>
        </p:nvSpPr>
        <p:spPr/>
        <p:txBody>
          <a:bodyPr/>
          <a:lstStyle/>
          <a:p>
            <a:pPr>
              <a:defRPr/>
            </a:pPr>
            <a:r>
              <a:rPr lang="en-US" dirty="0" err="1">
                <a:solidFill>
                  <a:schemeClr val="tx2">
                    <a:satMod val="200000"/>
                  </a:schemeClr>
                </a:solidFill>
              </a:rPr>
              <a:t>Peralatan</a:t>
            </a:r>
            <a:r>
              <a:rPr lang="en-US" dirty="0">
                <a:solidFill>
                  <a:schemeClr val="tx2">
                    <a:satMod val="200000"/>
                  </a:schemeClr>
                </a:solidFill>
              </a:rPr>
              <a:t> </a:t>
            </a:r>
            <a:r>
              <a:rPr lang="en-US" dirty="0" err="1">
                <a:solidFill>
                  <a:schemeClr val="tx2">
                    <a:satMod val="200000"/>
                  </a:schemeClr>
                </a:solidFill>
              </a:rPr>
              <a:t>Masukan</a:t>
            </a:r>
            <a:r>
              <a:rPr lang="en-US" dirty="0">
                <a:solidFill>
                  <a:schemeClr val="tx2">
                    <a:satMod val="200000"/>
                  </a:schemeClr>
                </a:solidFill>
              </a:rPr>
              <a:t> </a:t>
            </a:r>
            <a:r>
              <a:rPr lang="en-US" dirty="0" err="1">
                <a:solidFill>
                  <a:schemeClr val="tx2">
                    <a:satMod val="200000"/>
                  </a:schemeClr>
                </a:solidFill>
              </a:rPr>
              <a:t>Teks</a:t>
            </a:r>
            <a:endParaRPr lang="en-US" dirty="0">
              <a:solidFill>
                <a:schemeClr val="tx2">
                  <a:satMod val="200000"/>
                </a:schemeClr>
              </a:solidFill>
            </a:endParaRPr>
          </a:p>
        </p:txBody>
      </p:sp>
      <p:sp>
        <p:nvSpPr>
          <p:cNvPr id="25603" name="Rectangle 3">
            <a:extLst>
              <a:ext uri="{FF2B5EF4-FFF2-40B4-BE49-F238E27FC236}">
                <a16:creationId xmlns:a16="http://schemas.microsoft.com/office/drawing/2014/main" id="{CBFBDAD2-4146-452F-8F5E-3341A4459714}"/>
              </a:ext>
            </a:extLst>
          </p:cNvPr>
          <p:cNvSpPr>
            <a:spLocks noGrp="1"/>
          </p:cNvSpPr>
          <p:nvPr>
            <p:ph idx="1"/>
          </p:nvPr>
        </p:nvSpPr>
        <p:spPr/>
        <p:txBody>
          <a:bodyPr>
            <a:noAutofit/>
          </a:bodyPr>
          <a:lstStyle/>
          <a:p>
            <a:pPr marL="411480">
              <a:buFont typeface="Wingdings"/>
              <a:buChar char=""/>
              <a:defRPr/>
            </a:pPr>
            <a:r>
              <a:rPr lang="en-US" sz="2400" dirty="0">
                <a:latin typeface="Signika" panose="02010003020600000004"/>
              </a:rPr>
              <a:t>Keyboard :</a:t>
            </a:r>
          </a:p>
          <a:p>
            <a:pPr marL="740664" lvl="1">
              <a:buFont typeface="Wingdings"/>
              <a:buChar char=""/>
              <a:defRPr/>
            </a:pPr>
            <a:r>
              <a:rPr lang="en-US" sz="2400" dirty="0">
                <a:latin typeface="Signika" panose="02010003020600000004"/>
              </a:rPr>
              <a:t>QWERTY </a:t>
            </a:r>
          </a:p>
          <a:p>
            <a:pPr marL="740664" lvl="1">
              <a:buFont typeface="Wingdings"/>
              <a:buChar char=""/>
              <a:defRPr/>
            </a:pPr>
            <a:r>
              <a:rPr lang="en-US" sz="2400" dirty="0">
                <a:latin typeface="Signika" panose="02010003020600000004"/>
              </a:rPr>
              <a:t>Alphabetic (</a:t>
            </a:r>
            <a:r>
              <a:rPr lang="en-US" sz="2400" dirty="0" err="1">
                <a:latin typeface="Signika" panose="02010003020600000004"/>
              </a:rPr>
              <a:t>berdasar</a:t>
            </a:r>
            <a:r>
              <a:rPr lang="en-US" sz="2400" dirty="0">
                <a:latin typeface="Signika" panose="02010003020600000004"/>
              </a:rPr>
              <a:t> </a:t>
            </a:r>
            <a:r>
              <a:rPr lang="en-US" sz="2400" dirty="0" err="1">
                <a:latin typeface="Signika" panose="02010003020600000004"/>
              </a:rPr>
              <a:t>pada</a:t>
            </a:r>
            <a:r>
              <a:rPr lang="en-US" sz="2400" dirty="0">
                <a:latin typeface="Signika" panose="02010003020600000004"/>
              </a:rPr>
              <a:t> </a:t>
            </a:r>
            <a:r>
              <a:rPr lang="en-US" sz="2400" dirty="0" err="1">
                <a:latin typeface="Signika" panose="02010003020600000004"/>
              </a:rPr>
              <a:t>alfabet</a:t>
            </a:r>
            <a:r>
              <a:rPr lang="en-US" sz="2400" dirty="0">
                <a:latin typeface="Signika" panose="02010003020600000004"/>
              </a:rPr>
              <a:t> </a:t>
            </a:r>
            <a:r>
              <a:rPr lang="en-US" sz="2400" dirty="0" err="1">
                <a:latin typeface="Signika" panose="02010003020600000004"/>
              </a:rPr>
              <a:t>dari</a:t>
            </a:r>
            <a:r>
              <a:rPr lang="en-US" sz="2400" dirty="0">
                <a:latin typeface="Signika" panose="02010003020600000004"/>
              </a:rPr>
              <a:t> </a:t>
            </a:r>
            <a:r>
              <a:rPr lang="en-US" sz="2400" dirty="0" err="1">
                <a:latin typeface="Signika" panose="02010003020600000004"/>
              </a:rPr>
              <a:t>negara</a:t>
            </a:r>
            <a:r>
              <a:rPr lang="en-US" sz="2400" dirty="0">
                <a:latin typeface="Signika" panose="02010003020600000004"/>
              </a:rPr>
              <a:t> lain)</a:t>
            </a:r>
          </a:p>
          <a:p>
            <a:pPr marL="740664" lvl="1">
              <a:buFont typeface="Wingdings"/>
              <a:buChar char=""/>
              <a:defRPr/>
            </a:pPr>
            <a:r>
              <a:rPr lang="en-US" sz="2400" dirty="0">
                <a:latin typeface="Signika" panose="02010003020600000004"/>
              </a:rPr>
              <a:t>DVORAK (</a:t>
            </a:r>
            <a:r>
              <a:rPr lang="en-US" sz="2400" dirty="0" err="1">
                <a:latin typeface="Signika" panose="02010003020600000004"/>
              </a:rPr>
              <a:t>tombol</a:t>
            </a:r>
            <a:r>
              <a:rPr lang="en-US" sz="2400" dirty="0">
                <a:latin typeface="Signika" panose="02010003020600000004"/>
              </a:rPr>
              <a:t> </a:t>
            </a:r>
            <a:r>
              <a:rPr lang="en-US" sz="2400" dirty="0" err="1">
                <a:latin typeface="Signika" panose="02010003020600000004"/>
              </a:rPr>
              <a:t>karakter</a:t>
            </a:r>
            <a:r>
              <a:rPr lang="en-US" sz="2400" dirty="0">
                <a:latin typeface="Signika" panose="02010003020600000004"/>
              </a:rPr>
              <a:t> yang </a:t>
            </a:r>
            <a:r>
              <a:rPr lang="en-US" sz="2400" dirty="0" err="1">
                <a:latin typeface="Signika" panose="02010003020600000004"/>
              </a:rPr>
              <a:t>sering</a:t>
            </a:r>
            <a:r>
              <a:rPr lang="en-US" sz="2400" dirty="0">
                <a:latin typeface="Signika" panose="02010003020600000004"/>
              </a:rPr>
              <a:t> </a:t>
            </a:r>
            <a:r>
              <a:rPr lang="en-US" sz="2400" dirty="0" err="1">
                <a:latin typeface="Signika" panose="02010003020600000004"/>
              </a:rPr>
              <a:t>muncul</a:t>
            </a:r>
            <a:r>
              <a:rPr lang="en-US" sz="2400" dirty="0">
                <a:latin typeface="Signika" panose="02010003020600000004"/>
              </a:rPr>
              <a:t> </a:t>
            </a:r>
            <a:r>
              <a:rPr lang="en-US" sz="2400" dirty="0" err="1">
                <a:latin typeface="Signika" panose="02010003020600000004"/>
              </a:rPr>
              <a:t>ditempatkan</a:t>
            </a:r>
            <a:r>
              <a:rPr lang="en-US" sz="2400" dirty="0">
                <a:latin typeface="Signika" panose="02010003020600000004"/>
              </a:rPr>
              <a:t> </a:t>
            </a:r>
            <a:r>
              <a:rPr lang="en-US" sz="2400" dirty="0" err="1">
                <a:latin typeface="Signika" panose="02010003020600000004"/>
              </a:rPr>
              <a:t>pada</a:t>
            </a:r>
            <a:r>
              <a:rPr lang="en-US" sz="2400" dirty="0">
                <a:latin typeface="Signika" panose="02010003020600000004"/>
              </a:rPr>
              <a:t> </a:t>
            </a:r>
            <a:r>
              <a:rPr lang="en-US" sz="2400" dirty="0" err="1">
                <a:latin typeface="Signika" panose="02010003020600000004"/>
              </a:rPr>
              <a:t>jari-jari</a:t>
            </a:r>
            <a:r>
              <a:rPr lang="en-US" sz="2400" dirty="0">
                <a:latin typeface="Signika" panose="02010003020600000004"/>
              </a:rPr>
              <a:t> yang </a:t>
            </a:r>
            <a:r>
              <a:rPr lang="en-US" sz="2400" dirty="0" err="1">
                <a:latin typeface="Signika" panose="02010003020600000004"/>
              </a:rPr>
              <a:t>dominan</a:t>
            </a:r>
            <a:r>
              <a:rPr lang="en-US" sz="2400" dirty="0">
                <a:latin typeface="Signika" panose="02010003020600000004"/>
              </a:rPr>
              <a:t>)</a:t>
            </a:r>
          </a:p>
          <a:p>
            <a:pPr marL="740664" lvl="1">
              <a:buFont typeface="Wingdings"/>
              <a:buChar char=""/>
              <a:defRPr/>
            </a:pPr>
            <a:r>
              <a:rPr lang="en-US" sz="2400" dirty="0">
                <a:latin typeface="Signika" panose="02010003020600000004"/>
              </a:rPr>
              <a:t>Chord (</a:t>
            </a:r>
            <a:r>
              <a:rPr lang="en-US" sz="2400" dirty="0" err="1">
                <a:latin typeface="Signika" panose="02010003020600000004"/>
              </a:rPr>
              <a:t>kombinasi</a:t>
            </a:r>
            <a:r>
              <a:rPr lang="en-US" sz="2400" dirty="0">
                <a:latin typeface="Signika" panose="02010003020600000004"/>
              </a:rPr>
              <a:t> </a:t>
            </a:r>
            <a:r>
              <a:rPr lang="en-US" sz="2400" dirty="0" err="1">
                <a:latin typeface="Signika" panose="02010003020600000004"/>
              </a:rPr>
              <a:t>tombol</a:t>
            </a:r>
            <a:r>
              <a:rPr lang="en-US" sz="2400" dirty="0">
                <a:latin typeface="Signika" panose="02010003020600000004"/>
              </a:rPr>
              <a:t>)</a:t>
            </a:r>
          </a:p>
          <a:p>
            <a:pPr marL="740664" lvl="1">
              <a:buFont typeface="Wingdings"/>
              <a:buChar char=""/>
              <a:defRPr/>
            </a:pPr>
            <a:r>
              <a:rPr lang="en-US" sz="2400" dirty="0" err="1">
                <a:latin typeface="Signika" panose="02010003020600000004"/>
              </a:rPr>
              <a:t>Spesial</a:t>
            </a:r>
            <a:r>
              <a:rPr lang="en-US" sz="2400" dirty="0">
                <a:latin typeface="Signika" panose="02010003020600000004"/>
              </a:rPr>
              <a:t> keyboard (</a:t>
            </a:r>
            <a:r>
              <a:rPr lang="en-US" sz="2400" dirty="0" err="1">
                <a:latin typeface="Signika" panose="02010003020600000004"/>
              </a:rPr>
              <a:t>untuk</a:t>
            </a:r>
            <a:r>
              <a:rPr lang="en-US" sz="2400" dirty="0">
                <a:latin typeface="Signika" panose="02010003020600000004"/>
              </a:rPr>
              <a:t> yang </a:t>
            </a:r>
            <a:r>
              <a:rPr lang="en-US" sz="2400" dirty="0" err="1">
                <a:latin typeface="Signika" panose="02010003020600000004"/>
              </a:rPr>
              <a:t>kidal</a:t>
            </a:r>
            <a:r>
              <a:rPr lang="en-US" sz="2400" dirty="0">
                <a:latin typeface="Signika" panose="02010003020600000004"/>
              </a:rPr>
              <a:t>)</a:t>
            </a:r>
          </a:p>
          <a:p>
            <a:pPr marL="740664" lvl="1">
              <a:buFont typeface="Wingdings"/>
              <a:buChar char=""/>
              <a:defRPr/>
            </a:pPr>
            <a:r>
              <a:rPr lang="en-US" sz="2400" dirty="0">
                <a:latin typeface="Signika" panose="02010003020600000004"/>
              </a:rPr>
              <a:t>Keyboard </a:t>
            </a:r>
            <a:r>
              <a:rPr lang="en-US" sz="2400" dirty="0" err="1">
                <a:latin typeface="Signika" panose="02010003020600000004"/>
              </a:rPr>
              <a:t>proyeksi</a:t>
            </a:r>
            <a:endParaRPr lang="en-US" sz="2400" dirty="0">
              <a:latin typeface="Signika" panose="02010003020600000004"/>
            </a:endParaRPr>
          </a:p>
          <a:p>
            <a:pPr marL="740664" lvl="1">
              <a:buFont typeface="Wingdings"/>
              <a:buChar char=""/>
              <a:defRPr/>
            </a:pPr>
            <a:r>
              <a:rPr lang="en-US" sz="2400" dirty="0">
                <a:latin typeface="Signika" panose="02010003020600000004"/>
              </a:rPr>
              <a:t>Keyboard </a:t>
            </a:r>
            <a:r>
              <a:rPr lang="en-US" sz="2400" dirty="0" err="1">
                <a:latin typeface="Signika" panose="02010003020600000004"/>
              </a:rPr>
              <a:t>jari</a:t>
            </a:r>
            <a:endParaRPr lang="en-US" sz="2400" dirty="0">
              <a:latin typeface="Signika" panose="02010003020600000004"/>
            </a:endParaRPr>
          </a:p>
          <a:p>
            <a:pPr marL="740664" lvl="1">
              <a:buFont typeface="Wingdings"/>
              <a:buChar char=""/>
              <a:defRPr/>
            </a:pPr>
            <a:r>
              <a:rPr lang="en-US" sz="2400" dirty="0">
                <a:latin typeface="Signika" panose="02010003020600000004"/>
              </a:rPr>
              <a:t>Kitty</a:t>
            </a:r>
          </a:p>
          <a:p>
            <a:pPr marL="740664" lvl="1">
              <a:buNone/>
              <a:defRPr/>
            </a:pPr>
            <a:endParaRPr lang="en-US" sz="2400" dirty="0">
              <a:latin typeface="Signika" panose="02010003020600000004"/>
            </a:endParaRPr>
          </a:p>
          <a:p>
            <a:pPr marL="411480">
              <a:buFont typeface="Wingdings"/>
              <a:buChar char=""/>
              <a:defRPr/>
            </a:pPr>
            <a:endParaRPr lang="en-US" sz="2400" dirty="0">
              <a:latin typeface="Signika" panose="02010003020600000004"/>
            </a:endParaRPr>
          </a:p>
        </p:txBody>
      </p:sp>
      <p:sp>
        <p:nvSpPr>
          <p:cNvPr id="5" name="Subtitle 4">
            <a:extLst>
              <a:ext uri="{FF2B5EF4-FFF2-40B4-BE49-F238E27FC236}">
                <a16:creationId xmlns:a16="http://schemas.microsoft.com/office/drawing/2014/main" id="{5C41C3A0-6011-481F-9C06-B858141711CE}"/>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6" name="Subtitle 4">
            <a:extLst>
              <a:ext uri="{FF2B5EF4-FFF2-40B4-BE49-F238E27FC236}">
                <a16:creationId xmlns:a16="http://schemas.microsoft.com/office/drawing/2014/main" id="{5529F940-8CD0-4421-8CA9-E6E4FA01D7EA}"/>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a:extLst>
              <a:ext uri="{FF2B5EF4-FFF2-40B4-BE49-F238E27FC236}">
                <a16:creationId xmlns:a16="http://schemas.microsoft.com/office/drawing/2014/main" id="{7B937476-3A8B-4C1F-92BD-A6723D282222}"/>
              </a:ext>
            </a:extLst>
          </p:cNvPr>
          <p:cNvSpPr>
            <a:spLocks noGrp="1"/>
          </p:cNvSpPr>
          <p:nvPr>
            <p:ph type="title"/>
          </p:nvPr>
        </p:nvSpPr>
        <p:spPr>
          <a:xfrm>
            <a:off x="1094888" y="714749"/>
            <a:ext cx="9744637" cy="809251"/>
          </a:xfrm>
        </p:spPr>
        <p:txBody>
          <a:bodyPr/>
          <a:lstStyle/>
          <a:p>
            <a:pPr>
              <a:defRPr/>
            </a:pPr>
            <a:r>
              <a:rPr lang="en-US" dirty="0">
                <a:solidFill>
                  <a:schemeClr val="tx2">
                    <a:satMod val="200000"/>
                  </a:schemeClr>
                </a:solidFill>
              </a:rPr>
              <a:t>Qwerty</a:t>
            </a:r>
          </a:p>
        </p:txBody>
      </p:sp>
      <p:graphicFrame>
        <p:nvGraphicFramePr>
          <p:cNvPr id="26627" name="Object 4">
            <a:extLst>
              <a:ext uri="{FF2B5EF4-FFF2-40B4-BE49-F238E27FC236}">
                <a16:creationId xmlns:a16="http://schemas.microsoft.com/office/drawing/2014/main" id="{79EC1CF0-42EC-42B2-8181-039097240103}"/>
              </a:ext>
            </a:extLst>
          </p:cNvPr>
          <p:cNvGraphicFramePr>
            <a:graphicFrameLocks noGrp="1" noChangeAspect="1"/>
          </p:cNvGraphicFramePr>
          <p:nvPr>
            <p:ph idx="1"/>
          </p:nvPr>
        </p:nvGraphicFramePr>
        <p:xfrm>
          <a:off x="2133600" y="1524000"/>
          <a:ext cx="8305800" cy="2133600"/>
        </p:xfrm>
        <a:graphic>
          <a:graphicData uri="http://schemas.openxmlformats.org/presentationml/2006/ole">
            <mc:AlternateContent xmlns:mc="http://schemas.openxmlformats.org/markup-compatibility/2006">
              <mc:Choice xmlns:v="urn:schemas-microsoft-com:vml" Requires="v">
                <p:oleObj spid="_x0000_s2051" name="Picture" r:id="rId3" imgW="3762375" imgH="1362075" progId="Word.Picture.8">
                  <p:embed/>
                </p:oleObj>
              </mc:Choice>
              <mc:Fallback>
                <p:oleObj name="Picture" r:id="rId3" imgW="3762375" imgH="1362075" progId="Word.Picture.8">
                  <p:embed/>
                  <p:pic>
                    <p:nvPicPr>
                      <p:cNvPr id="26627" name="Object 4">
                        <a:extLst>
                          <a:ext uri="{FF2B5EF4-FFF2-40B4-BE49-F238E27FC236}">
                            <a16:creationId xmlns:a16="http://schemas.microsoft.com/office/drawing/2014/main" id="{79EC1CF0-42EC-42B2-8181-0390972401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1524000"/>
                        <a:ext cx="8305800" cy="21336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6629" name="Picture 6" descr="E:\zdtmateri\ngimk\materiRPKPS2010\gambar\keyboardqwerty.jpeg">
            <a:extLst>
              <a:ext uri="{FF2B5EF4-FFF2-40B4-BE49-F238E27FC236}">
                <a16:creationId xmlns:a16="http://schemas.microsoft.com/office/drawing/2014/main" id="{5F1AF2D7-4056-4162-AA24-D3AFE74709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3886200"/>
            <a:ext cx="84582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ubtitle 4">
            <a:extLst>
              <a:ext uri="{FF2B5EF4-FFF2-40B4-BE49-F238E27FC236}">
                <a16:creationId xmlns:a16="http://schemas.microsoft.com/office/drawing/2014/main" id="{9E3534FB-3C13-47A1-BB02-2980D9BCAC74}"/>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7" name="Subtitle 4">
            <a:extLst>
              <a:ext uri="{FF2B5EF4-FFF2-40B4-BE49-F238E27FC236}">
                <a16:creationId xmlns:a16="http://schemas.microsoft.com/office/drawing/2014/main" id="{0513952D-1B51-4E52-9DF1-20AE6437B7F9}"/>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8C98AA2F-CEA3-4B6F-A5B2-640BCEB9047F}"/>
              </a:ext>
            </a:extLst>
          </p:cNvPr>
          <p:cNvSpPr>
            <a:spLocks noGrp="1"/>
          </p:cNvSpPr>
          <p:nvPr>
            <p:ph type="title"/>
          </p:nvPr>
        </p:nvSpPr>
        <p:spPr>
          <a:xfrm>
            <a:off x="1034733" y="909637"/>
            <a:ext cx="9374505" cy="914400"/>
          </a:xfrm>
        </p:spPr>
        <p:txBody>
          <a:bodyPr>
            <a:normAutofit fontScale="90000"/>
          </a:bodyPr>
          <a:lstStyle/>
          <a:p>
            <a:pPr marL="342900" indent="-342900">
              <a:defRPr/>
            </a:pPr>
            <a:r>
              <a:rPr lang="en-US" sz="3200" dirty="0"/>
              <a:t>Alphabetic</a:t>
            </a:r>
            <a:br>
              <a:rPr lang="en-US" sz="3200" dirty="0"/>
            </a:br>
            <a:r>
              <a:rPr lang="en-US" sz="3200" dirty="0"/>
              <a:t>(</a:t>
            </a:r>
            <a:r>
              <a:rPr lang="en-US" sz="3200" dirty="0" err="1"/>
              <a:t>Berdasar</a:t>
            </a:r>
            <a:r>
              <a:rPr lang="en-US" sz="3200" dirty="0"/>
              <a:t> </a:t>
            </a:r>
            <a:r>
              <a:rPr lang="en-US" sz="3200" dirty="0" err="1"/>
              <a:t>Pada</a:t>
            </a:r>
            <a:r>
              <a:rPr lang="en-US" sz="3200" dirty="0"/>
              <a:t> </a:t>
            </a:r>
            <a:r>
              <a:rPr lang="en-US" sz="3200" dirty="0" err="1"/>
              <a:t>Alfabet</a:t>
            </a:r>
            <a:r>
              <a:rPr lang="en-US" sz="3200" dirty="0"/>
              <a:t> Dari Negara Lain)</a:t>
            </a:r>
          </a:p>
        </p:txBody>
      </p:sp>
      <p:sp>
        <p:nvSpPr>
          <p:cNvPr id="26627" name="Content Placeholder 2">
            <a:extLst>
              <a:ext uri="{FF2B5EF4-FFF2-40B4-BE49-F238E27FC236}">
                <a16:creationId xmlns:a16="http://schemas.microsoft.com/office/drawing/2014/main" id="{91AE6B6C-C391-4CB6-BA31-8247EAC3EC9B}"/>
              </a:ext>
            </a:extLst>
          </p:cNvPr>
          <p:cNvSpPr>
            <a:spLocks noGrp="1"/>
          </p:cNvSpPr>
          <p:nvPr>
            <p:ph idx="1"/>
          </p:nvPr>
        </p:nvSpPr>
        <p:spPr>
          <a:xfrm>
            <a:off x="1905000" y="6172200"/>
            <a:ext cx="8504238" cy="381000"/>
          </a:xfrm>
        </p:spPr>
        <p:txBody>
          <a:bodyPr>
            <a:normAutofit/>
          </a:bodyPr>
          <a:lstStyle/>
          <a:p>
            <a:pPr marL="411480" algn="ctr">
              <a:buNone/>
              <a:defRPr/>
            </a:pPr>
            <a:r>
              <a:rPr lang="en-US" dirty="0"/>
              <a:t>Keyboard Arab </a:t>
            </a:r>
            <a:r>
              <a:rPr lang="en-US" dirty="0" err="1"/>
              <a:t>dan</a:t>
            </a:r>
            <a:r>
              <a:rPr lang="en-US" dirty="0"/>
              <a:t> </a:t>
            </a:r>
            <a:r>
              <a:rPr lang="en-US" dirty="0" err="1"/>
              <a:t>Rusia</a:t>
            </a:r>
            <a:endParaRPr lang="en-US" dirty="0"/>
          </a:p>
        </p:txBody>
      </p:sp>
      <p:pic>
        <p:nvPicPr>
          <p:cNvPr id="27653" name="Picture 2" descr="E:\zdtmateri\ngimk\materiRPKPS2010\gambar\keyboadarab.jpeg">
            <a:extLst>
              <a:ext uri="{FF2B5EF4-FFF2-40B4-BE49-F238E27FC236}">
                <a16:creationId xmlns:a16="http://schemas.microsoft.com/office/drawing/2014/main" id="{228804A6-52EB-4FD4-8B82-79D4952963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1400" y="1824037"/>
            <a:ext cx="7848600" cy="22145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7654" name="Picture 3" descr="E:\zdtmateri\ngimk\materiRPKPS2010\gambar\keyboardrusia.jpeg">
            <a:extLst>
              <a:ext uri="{FF2B5EF4-FFF2-40B4-BE49-F238E27FC236}">
                <a16:creationId xmlns:a16="http://schemas.microsoft.com/office/drawing/2014/main" id="{E439884B-F21B-4F2B-88D7-C95C9102FA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1400" y="4038600"/>
            <a:ext cx="78486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7" name="Subtitle 4">
            <a:extLst>
              <a:ext uri="{FF2B5EF4-FFF2-40B4-BE49-F238E27FC236}">
                <a16:creationId xmlns:a16="http://schemas.microsoft.com/office/drawing/2014/main" id="{D882C1CA-D1B8-464A-9509-852C45069A11}"/>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8" name="Subtitle 4">
            <a:extLst>
              <a:ext uri="{FF2B5EF4-FFF2-40B4-BE49-F238E27FC236}">
                <a16:creationId xmlns:a16="http://schemas.microsoft.com/office/drawing/2014/main" id="{849AB703-2515-4238-832B-BA09927B4613}"/>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4102F756-A1C0-4DA2-BA81-BBCDBCF06E76}"/>
              </a:ext>
            </a:extLst>
          </p:cNvPr>
          <p:cNvSpPr>
            <a:spLocks noGrp="1"/>
          </p:cNvSpPr>
          <p:nvPr>
            <p:ph type="title"/>
          </p:nvPr>
        </p:nvSpPr>
        <p:spPr/>
        <p:txBody>
          <a:bodyPr/>
          <a:lstStyle/>
          <a:p>
            <a:pPr>
              <a:defRPr/>
            </a:pPr>
            <a:r>
              <a:rPr lang="en-US" dirty="0">
                <a:solidFill>
                  <a:schemeClr val="tx2">
                    <a:satMod val="200000"/>
                  </a:schemeClr>
                </a:solidFill>
              </a:rPr>
              <a:t>Dvorak</a:t>
            </a:r>
          </a:p>
        </p:txBody>
      </p:sp>
      <p:sp>
        <p:nvSpPr>
          <p:cNvPr id="28675" name="Rectangle 3">
            <a:extLst>
              <a:ext uri="{FF2B5EF4-FFF2-40B4-BE49-F238E27FC236}">
                <a16:creationId xmlns:a16="http://schemas.microsoft.com/office/drawing/2014/main" id="{BFB9989F-5646-4709-A481-C3CFCCFAC406}"/>
              </a:ext>
            </a:extLst>
          </p:cNvPr>
          <p:cNvSpPr>
            <a:spLocks noGrp="1"/>
          </p:cNvSpPr>
          <p:nvPr>
            <p:ph idx="1"/>
          </p:nvPr>
        </p:nvSpPr>
        <p:spPr/>
        <p:txBody>
          <a:bodyPr/>
          <a:lstStyle/>
          <a:p>
            <a:pPr eaLnBrk="1" hangingPunct="1"/>
            <a:endParaRPr lang="id-ID" altLang="en-US"/>
          </a:p>
        </p:txBody>
      </p:sp>
      <p:sp>
        <p:nvSpPr>
          <p:cNvPr id="28676" name="Slide Number Placeholder 6">
            <a:extLst>
              <a:ext uri="{FF2B5EF4-FFF2-40B4-BE49-F238E27FC236}">
                <a16:creationId xmlns:a16="http://schemas.microsoft.com/office/drawing/2014/main" id="{C4370175-E782-4114-AD2B-71419DAAA173}"/>
              </a:ext>
            </a:extLst>
          </p:cNvPr>
          <p:cNvSpPr>
            <a:spLocks noGrp="1"/>
          </p:cNvSpPr>
          <p:nvPr>
            <p:ph type="sldNum" sz="quarter" idx="12"/>
          </p:nvPr>
        </p:nvSpPr>
        <p:spPr bwMode="auto">
          <a:xfrm>
            <a:off x="8610600" y="6416675"/>
            <a:ext cx="457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l" rtl="0" eaLnBrk="1" fontAlgn="base" hangingPunct="1">
              <a:spcBef>
                <a:spcPct val="0"/>
              </a:spcBef>
              <a:spcAft>
                <a:spcPct val="0"/>
              </a:spcAft>
              <a:defRPr sz="1200" kern="1200">
                <a:solidFill>
                  <a:schemeClr val="tx2"/>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C708885F-0ED6-4DB2-9C0F-7E8A6014D0FD}" type="slidenum">
              <a:rPr lang="en-US" altLang="en-US" smtClean="0"/>
              <a:pPr/>
              <a:t>13</a:t>
            </a:fld>
            <a:endParaRPr lang="en-US" altLang="en-US">
              <a:solidFill>
                <a:schemeClr val="tx2"/>
              </a:solidFill>
            </a:endParaRPr>
          </a:p>
        </p:txBody>
      </p:sp>
      <p:pic>
        <p:nvPicPr>
          <p:cNvPr id="28677" name="Picture 5" descr="typing-1122">
            <a:extLst>
              <a:ext uri="{FF2B5EF4-FFF2-40B4-BE49-F238E27FC236}">
                <a16:creationId xmlns:a16="http://schemas.microsoft.com/office/drawing/2014/main" id="{B0D662D4-FF25-4050-B59F-02B8A06972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4114800"/>
            <a:ext cx="8305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8" name="Picture 7" descr="dvorty_2001dqe">
            <a:extLst>
              <a:ext uri="{FF2B5EF4-FFF2-40B4-BE49-F238E27FC236}">
                <a16:creationId xmlns:a16="http://schemas.microsoft.com/office/drawing/2014/main" id="{FFE2F3F8-EAA0-4877-8487-E1B6825CB7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600200"/>
            <a:ext cx="83058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4">
            <a:extLst>
              <a:ext uri="{FF2B5EF4-FFF2-40B4-BE49-F238E27FC236}">
                <a16:creationId xmlns:a16="http://schemas.microsoft.com/office/drawing/2014/main" id="{C270E6AE-FC24-4199-95D8-2F5A9A70B56F}"/>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8" name="Subtitle 4">
            <a:extLst>
              <a:ext uri="{FF2B5EF4-FFF2-40B4-BE49-F238E27FC236}">
                <a16:creationId xmlns:a16="http://schemas.microsoft.com/office/drawing/2014/main" id="{83B1DDE4-49D3-4857-8939-4704373072E4}"/>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63127-B897-4E25-B86E-01203447119F}"/>
              </a:ext>
            </a:extLst>
          </p:cNvPr>
          <p:cNvSpPr>
            <a:spLocks noGrp="1"/>
          </p:cNvSpPr>
          <p:nvPr>
            <p:ph type="title"/>
          </p:nvPr>
        </p:nvSpPr>
        <p:spPr/>
        <p:txBody>
          <a:bodyPr/>
          <a:lstStyle/>
          <a:p>
            <a:pPr>
              <a:defRPr/>
            </a:pPr>
            <a:r>
              <a:rPr lang="en-US" dirty="0">
                <a:solidFill>
                  <a:schemeClr val="tx2">
                    <a:satMod val="200000"/>
                  </a:schemeClr>
                </a:solidFill>
              </a:rPr>
              <a:t>Dvorak</a:t>
            </a:r>
          </a:p>
        </p:txBody>
      </p:sp>
      <p:pic>
        <p:nvPicPr>
          <p:cNvPr id="29701" name="Picture 2" descr="E:\zdtmateri\ngimk\materiRPKPS2010\gambar\keyboarddvorak.jpeg">
            <a:extLst>
              <a:ext uri="{FF2B5EF4-FFF2-40B4-BE49-F238E27FC236}">
                <a16:creationId xmlns:a16="http://schemas.microsoft.com/office/drawing/2014/main" id="{E41B1ABD-0693-4162-AA84-BE7836D2CE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362200"/>
            <a:ext cx="83820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ubtitle 4">
            <a:extLst>
              <a:ext uri="{FF2B5EF4-FFF2-40B4-BE49-F238E27FC236}">
                <a16:creationId xmlns:a16="http://schemas.microsoft.com/office/drawing/2014/main" id="{42CB1175-7CFD-4E4D-9EC6-5A4904CD7980}"/>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7" name="Subtitle 4">
            <a:extLst>
              <a:ext uri="{FF2B5EF4-FFF2-40B4-BE49-F238E27FC236}">
                <a16:creationId xmlns:a16="http://schemas.microsoft.com/office/drawing/2014/main" id="{195C849D-D73B-46F0-A64C-41C8EAA682E4}"/>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a:extLst>
              <a:ext uri="{FF2B5EF4-FFF2-40B4-BE49-F238E27FC236}">
                <a16:creationId xmlns:a16="http://schemas.microsoft.com/office/drawing/2014/main" id="{140D241E-94F3-4A35-B024-FB2EE95685B7}"/>
              </a:ext>
            </a:extLst>
          </p:cNvPr>
          <p:cNvSpPr>
            <a:spLocks noGrp="1"/>
          </p:cNvSpPr>
          <p:nvPr>
            <p:ph type="title"/>
          </p:nvPr>
        </p:nvSpPr>
        <p:spPr/>
        <p:txBody>
          <a:bodyPr/>
          <a:lstStyle/>
          <a:p>
            <a:pPr>
              <a:defRPr/>
            </a:pPr>
            <a:r>
              <a:rPr lang="en-US" dirty="0">
                <a:solidFill>
                  <a:schemeClr val="tx2">
                    <a:satMod val="200000"/>
                  </a:schemeClr>
                </a:solidFill>
              </a:rPr>
              <a:t>Chord</a:t>
            </a:r>
          </a:p>
        </p:txBody>
      </p:sp>
      <p:graphicFrame>
        <p:nvGraphicFramePr>
          <p:cNvPr id="30723" name="Object 4">
            <a:extLst>
              <a:ext uri="{FF2B5EF4-FFF2-40B4-BE49-F238E27FC236}">
                <a16:creationId xmlns:a16="http://schemas.microsoft.com/office/drawing/2014/main" id="{D6492AAD-CD9A-4805-8C93-5ADD5E7BC564}"/>
              </a:ext>
            </a:extLst>
          </p:cNvPr>
          <p:cNvGraphicFramePr>
            <a:graphicFrameLocks noGrp="1" noChangeAspect="1"/>
          </p:cNvGraphicFramePr>
          <p:nvPr>
            <p:ph idx="1"/>
          </p:nvPr>
        </p:nvGraphicFramePr>
        <p:xfrm>
          <a:off x="2514600" y="1752600"/>
          <a:ext cx="3276600" cy="4114800"/>
        </p:xfrm>
        <a:graphic>
          <a:graphicData uri="http://schemas.openxmlformats.org/presentationml/2006/ole">
            <mc:AlternateContent xmlns:mc="http://schemas.openxmlformats.org/markup-compatibility/2006">
              <mc:Choice xmlns:v="urn:schemas-microsoft-com:vml" Requires="v">
                <p:oleObj spid="_x0000_s3075" name="Picture" r:id="rId3" imgW="2190750" imgH="2286000" progId="Word.Picture.8">
                  <p:embed/>
                </p:oleObj>
              </mc:Choice>
              <mc:Fallback>
                <p:oleObj name="Picture" r:id="rId3" imgW="2190750" imgH="2286000" progId="Word.Picture.8">
                  <p:embed/>
                  <p:pic>
                    <p:nvPicPr>
                      <p:cNvPr id="30723" name="Object 4">
                        <a:extLst>
                          <a:ext uri="{FF2B5EF4-FFF2-40B4-BE49-F238E27FC236}">
                            <a16:creationId xmlns:a16="http://schemas.microsoft.com/office/drawing/2014/main" id="{D6492AAD-CD9A-4805-8C93-5ADD5E7BC5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1752600"/>
                        <a:ext cx="3276600" cy="4114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0725" name="Picture 7" descr="microwriter">
            <a:extLst>
              <a:ext uri="{FF2B5EF4-FFF2-40B4-BE49-F238E27FC236}">
                <a16:creationId xmlns:a16="http://schemas.microsoft.com/office/drawing/2014/main" id="{3FD0551C-C48A-4B12-8FE1-1E7D41922BB5}"/>
              </a:ext>
            </a:extLst>
          </p:cNvPr>
          <p:cNvPicPr>
            <a:picLocks noGrp="1" noChangeAspect="1" noChangeArrowheads="1"/>
          </p:cNvPicPr>
          <p:nvPr>
            <p:ph sz="half" idx="4294967295"/>
          </p:nvPr>
        </p:nvPicPr>
        <p:blipFill>
          <a:blip r:embed="rId5">
            <a:extLst>
              <a:ext uri="{28A0092B-C50C-407E-A947-70E740481C1C}">
                <a14:useLocalDpi xmlns:a14="http://schemas.microsoft.com/office/drawing/2010/main" val="0"/>
              </a:ext>
            </a:extLst>
          </a:blip>
          <a:srcRect/>
          <a:stretch>
            <a:fillRect/>
          </a:stretch>
        </p:blipFill>
        <p:spPr>
          <a:xfrm>
            <a:off x="6553200" y="1676400"/>
            <a:ext cx="3175000" cy="4229100"/>
          </a:xfrm>
        </p:spPr>
      </p:pic>
      <p:sp>
        <p:nvSpPr>
          <p:cNvPr id="6" name="Subtitle 4">
            <a:extLst>
              <a:ext uri="{FF2B5EF4-FFF2-40B4-BE49-F238E27FC236}">
                <a16:creationId xmlns:a16="http://schemas.microsoft.com/office/drawing/2014/main" id="{5BD038A0-6C3A-47E4-AAEB-47DAFDD3FF36}"/>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7" name="Subtitle 4">
            <a:extLst>
              <a:ext uri="{FF2B5EF4-FFF2-40B4-BE49-F238E27FC236}">
                <a16:creationId xmlns:a16="http://schemas.microsoft.com/office/drawing/2014/main" id="{D52942F5-9E60-4F56-84E3-062AF434FDA2}"/>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AADE4F4E-7AA2-4C7F-9933-DEEB677BF1F3}"/>
              </a:ext>
            </a:extLst>
          </p:cNvPr>
          <p:cNvSpPr>
            <a:spLocks noGrp="1"/>
          </p:cNvSpPr>
          <p:nvPr>
            <p:ph type="title"/>
          </p:nvPr>
        </p:nvSpPr>
        <p:spPr>
          <a:xfrm>
            <a:off x="1003448" y="790949"/>
            <a:ext cx="9744637" cy="809251"/>
          </a:xfrm>
        </p:spPr>
        <p:txBody>
          <a:bodyPr/>
          <a:lstStyle/>
          <a:p>
            <a:pPr>
              <a:defRPr/>
            </a:pPr>
            <a:r>
              <a:rPr lang="en-US" dirty="0" err="1">
                <a:solidFill>
                  <a:schemeClr val="tx2">
                    <a:satMod val="200000"/>
                  </a:schemeClr>
                </a:solidFill>
              </a:rPr>
              <a:t>Spesial</a:t>
            </a:r>
            <a:r>
              <a:rPr lang="en-US" dirty="0">
                <a:solidFill>
                  <a:schemeClr val="tx2">
                    <a:satMod val="200000"/>
                  </a:schemeClr>
                </a:solidFill>
              </a:rPr>
              <a:t> Keyboard</a:t>
            </a:r>
          </a:p>
        </p:txBody>
      </p:sp>
      <p:pic>
        <p:nvPicPr>
          <p:cNvPr id="31747" name="Picture 4">
            <a:extLst>
              <a:ext uri="{FF2B5EF4-FFF2-40B4-BE49-F238E27FC236}">
                <a16:creationId xmlns:a16="http://schemas.microsoft.com/office/drawing/2014/main" id="{FAC47CC3-E23C-4D0B-BA01-BA680541312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667000" y="1600200"/>
            <a:ext cx="6934200" cy="4724400"/>
          </a:xfrm>
        </p:spPr>
      </p:pic>
      <p:sp>
        <p:nvSpPr>
          <p:cNvPr id="5" name="Subtitle 4">
            <a:extLst>
              <a:ext uri="{FF2B5EF4-FFF2-40B4-BE49-F238E27FC236}">
                <a16:creationId xmlns:a16="http://schemas.microsoft.com/office/drawing/2014/main" id="{D040D436-AD34-4BE8-A026-BDC8423828E4}"/>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6" name="Subtitle 4">
            <a:extLst>
              <a:ext uri="{FF2B5EF4-FFF2-40B4-BE49-F238E27FC236}">
                <a16:creationId xmlns:a16="http://schemas.microsoft.com/office/drawing/2014/main" id="{27A9AA48-9EED-42FA-9988-C5E96DE7F8D2}"/>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828293B6-BDC8-4914-A7C3-070C926067E4}"/>
              </a:ext>
            </a:extLst>
          </p:cNvPr>
          <p:cNvSpPr>
            <a:spLocks noGrp="1"/>
          </p:cNvSpPr>
          <p:nvPr>
            <p:ph type="title"/>
          </p:nvPr>
        </p:nvSpPr>
        <p:spPr/>
        <p:txBody>
          <a:bodyPr/>
          <a:lstStyle/>
          <a:p>
            <a:pPr marL="342900" indent="-342900">
              <a:defRPr/>
            </a:pPr>
            <a:r>
              <a:rPr lang="en-US" dirty="0">
                <a:solidFill>
                  <a:schemeClr val="tx2">
                    <a:lumMod val="90000"/>
                  </a:schemeClr>
                </a:solidFill>
              </a:rPr>
              <a:t>Keyboard </a:t>
            </a:r>
            <a:r>
              <a:rPr lang="en-US" dirty="0" err="1">
                <a:solidFill>
                  <a:schemeClr val="tx2">
                    <a:lumMod val="90000"/>
                  </a:schemeClr>
                </a:solidFill>
              </a:rPr>
              <a:t>Proyeksi</a:t>
            </a:r>
            <a:endParaRPr lang="en-US" dirty="0">
              <a:solidFill>
                <a:schemeClr val="tx2">
                  <a:lumMod val="90000"/>
                </a:schemeClr>
              </a:solidFill>
            </a:endParaRPr>
          </a:p>
        </p:txBody>
      </p:sp>
      <p:pic>
        <p:nvPicPr>
          <p:cNvPr id="32773" name="Picture 2" descr="E:\zdtmateri\ngimk\materiRPKPS2010\gambar\keyboardproyeksi.jpeg">
            <a:extLst>
              <a:ext uri="{FF2B5EF4-FFF2-40B4-BE49-F238E27FC236}">
                <a16:creationId xmlns:a16="http://schemas.microsoft.com/office/drawing/2014/main" id="{1D1E42BE-1A64-40E1-82B9-3256F027C5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2286000"/>
            <a:ext cx="66294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ubtitle 4">
            <a:extLst>
              <a:ext uri="{FF2B5EF4-FFF2-40B4-BE49-F238E27FC236}">
                <a16:creationId xmlns:a16="http://schemas.microsoft.com/office/drawing/2014/main" id="{AF638310-9983-411A-9ED5-B50660D375D7}"/>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7" name="Subtitle 4">
            <a:extLst>
              <a:ext uri="{FF2B5EF4-FFF2-40B4-BE49-F238E27FC236}">
                <a16:creationId xmlns:a16="http://schemas.microsoft.com/office/drawing/2014/main" id="{CBA653F9-D081-42F3-AB14-A2781C9FA2AC}"/>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FB667B3B-77D5-4C80-8759-B7F345E91467}"/>
              </a:ext>
            </a:extLst>
          </p:cNvPr>
          <p:cNvSpPr>
            <a:spLocks noGrp="1"/>
          </p:cNvSpPr>
          <p:nvPr>
            <p:ph type="title"/>
          </p:nvPr>
        </p:nvSpPr>
        <p:spPr/>
        <p:txBody>
          <a:bodyPr/>
          <a:lstStyle/>
          <a:p>
            <a:pPr marL="342900" indent="-342900">
              <a:defRPr/>
            </a:pPr>
            <a:r>
              <a:rPr lang="en-US" dirty="0">
                <a:solidFill>
                  <a:srgbClr val="7B9899"/>
                </a:solidFill>
              </a:rPr>
              <a:t>Keyboard </a:t>
            </a:r>
            <a:r>
              <a:rPr lang="en-US" dirty="0" err="1">
                <a:solidFill>
                  <a:srgbClr val="7B9899"/>
                </a:solidFill>
              </a:rPr>
              <a:t>Jari</a:t>
            </a:r>
            <a:endParaRPr lang="en-US" dirty="0">
              <a:solidFill>
                <a:srgbClr val="7B9899"/>
              </a:solidFill>
            </a:endParaRPr>
          </a:p>
        </p:txBody>
      </p:sp>
      <p:pic>
        <p:nvPicPr>
          <p:cNvPr id="33797" name="Picture 2" descr="E:\zdtmateri\ngimk\materiRPKPS2010\gambar\keyboardsensorjari.jpeg">
            <a:extLst>
              <a:ext uri="{FF2B5EF4-FFF2-40B4-BE49-F238E27FC236}">
                <a16:creationId xmlns:a16="http://schemas.microsoft.com/office/drawing/2014/main" id="{355B5BB6-48D8-48AF-8476-019C4D19B0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2209800"/>
            <a:ext cx="68580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ubtitle 4">
            <a:extLst>
              <a:ext uri="{FF2B5EF4-FFF2-40B4-BE49-F238E27FC236}">
                <a16:creationId xmlns:a16="http://schemas.microsoft.com/office/drawing/2014/main" id="{FD93FCBD-BD47-40AB-B800-686F0A8C6389}"/>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7" name="Subtitle 4">
            <a:extLst>
              <a:ext uri="{FF2B5EF4-FFF2-40B4-BE49-F238E27FC236}">
                <a16:creationId xmlns:a16="http://schemas.microsoft.com/office/drawing/2014/main" id="{F8CC173C-2E90-4BC6-927E-61D33499E1E6}"/>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3AD9EFB5-7F25-440D-9544-5FC304654336}"/>
              </a:ext>
            </a:extLst>
          </p:cNvPr>
          <p:cNvSpPr>
            <a:spLocks noGrp="1"/>
          </p:cNvSpPr>
          <p:nvPr>
            <p:ph type="title"/>
          </p:nvPr>
        </p:nvSpPr>
        <p:spPr>
          <a:xfrm>
            <a:off x="1541928" y="1017158"/>
            <a:ext cx="9744637" cy="809251"/>
          </a:xfrm>
        </p:spPr>
        <p:txBody>
          <a:bodyPr/>
          <a:lstStyle/>
          <a:p>
            <a:pPr>
              <a:defRPr/>
            </a:pPr>
            <a:r>
              <a:rPr lang="en-US" dirty="0">
                <a:solidFill>
                  <a:schemeClr val="tx2">
                    <a:satMod val="200000"/>
                  </a:schemeClr>
                </a:solidFill>
              </a:rPr>
              <a:t>Kitty</a:t>
            </a:r>
          </a:p>
        </p:txBody>
      </p:sp>
      <p:sp>
        <p:nvSpPr>
          <p:cNvPr id="34819" name="Rectangle 3">
            <a:extLst>
              <a:ext uri="{FF2B5EF4-FFF2-40B4-BE49-F238E27FC236}">
                <a16:creationId xmlns:a16="http://schemas.microsoft.com/office/drawing/2014/main" id="{6211EFBD-2D17-4593-BE78-DD1AC1A9CFBE}"/>
              </a:ext>
            </a:extLst>
          </p:cNvPr>
          <p:cNvSpPr>
            <a:spLocks noGrp="1"/>
          </p:cNvSpPr>
          <p:nvPr>
            <p:ph idx="1"/>
          </p:nvPr>
        </p:nvSpPr>
        <p:spPr/>
        <p:txBody>
          <a:bodyPr/>
          <a:lstStyle/>
          <a:p>
            <a:pPr marL="0" indent="0" eaLnBrk="1" hangingPunct="1">
              <a:buNone/>
            </a:pPr>
            <a:endParaRPr lang="en-US" altLang="en-US" sz="2000" dirty="0"/>
          </a:p>
        </p:txBody>
      </p:sp>
      <p:pic>
        <p:nvPicPr>
          <p:cNvPr id="34821" name="Picture 5" descr="wearable-tech_1449">
            <a:extLst>
              <a:ext uri="{FF2B5EF4-FFF2-40B4-BE49-F238E27FC236}">
                <a16:creationId xmlns:a16="http://schemas.microsoft.com/office/drawing/2014/main" id="{9BC64B3B-CEE8-45C4-AFFA-4338593A27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2514600"/>
            <a:ext cx="45720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ubtitle 4">
            <a:extLst>
              <a:ext uri="{FF2B5EF4-FFF2-40B4-BE49-F238E27FC236}">
                <a16:creationId xmlns:a16="http://schemas.microsoft.com/office/drawing/2014/main" id="{0C19056C-A905-4F77-9BA9-B7A60D98A6A4}"/>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7" name="Subtitle 4">
            <a:extLst>
              <a:ext uri="{FF2B5EF4-FFF2-40B4-BE49-F238E27FC236}">
                <a16:creationId xmlns:a16="http://schemas.microsoft.com/office/drawing/2014/main" id="{C9E40E4A-3EF4-43AF-B059-0788BB4796CF}"/>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A9892-66A7-4059-BFE8-B1162248C647}"/>
              </a:ext>
            </a:extLst>
          </p:cNvPr>
          <p:cNvSpPr>
            <a:spLocks noGrp="1"/>
          </p:cNvSpPr>
          <p:nvPr>
            <p:ph type="title"/>
          </p:nvPr>
        </p:nvSpPr>
        <p:spPr>
          <a:xfrm>
            <a:off x="1541929" y="1270185"/>
            <a:ext cx="5354172" cy="809251"/>
          </a:xfrm>
        </p:spPr>
        <p:txBody>
          <a:bodyPr>
            <a:noAutofit/>
          </a:bodyPr>
          <a:lstStyle/>
          <a:p>
            <a:r>
              <a:rPr lang="en-ID" sz="5400" baseline="1207" dirty="0" err="1">
                <a:cs typeface="Times New Roman"/>
              </a:rPr>
              <a:t>Ca</a:t>
            </a:r>
            <a:r>
              <a:rPr lang="en-ID" sz="5400" spc="-29" baseline="1207" dirty="0" err="1">
                <a:cs typeface="Times New Roman"/>
              </a:rPr>
              <a:t>p</a:t>
            </a:r>
            <a:r>
              <a:rPr lang="en-ID" sz="5400" spc="-34" baseline="1207" dirty="0" err="1">
                <a:cs typeface="Times New Roman"/>
              </a:rPr>
              <a:t>a</a:t>
            </a:r>
            <a:r>
              <a:rPr lang="en-ID" sz="5400" spc="-9" baseline="1207" dirty="0" err="1">
                <a:cs typeface="Times New Roman"/>
              </a:rPr>
              <a:t>i</a:t>
            </a:r>
            <a:r>
              <a:rPr lang="en-ID" sz="5400" spc="-34" baseline="1207" dirty="0" err="1">
                <a:cs typeface="Times New Roman"/>
              </a:rPr>
              <a:t>a</a:t>
            </a:r>
            <a:r>
              <a:rPr lang="en-ID" sz="5400" baseline="1207" dirty="0" err="1">
                <a:cs typeface="Times New Roman"/>
              </a:rPr>
              <a:t>n</a:t>
            </a:r>
            <a:r>
              <a:rPr lang="en-ID" sz="5400" spc="14" baseline="1207" dirty="0">
                <a:cs typeface="Times New Roman"/>
              </a:rPr>
              <a:t> </a:t>
            </a:r>
            <a:r>
              <a:rPr lang="en-ID" sz="5400" spc="-9" baseline="1207" dirty="0" err="1">
                <a:cs typeface="Times New Roman"/>
              </a:rPr>
              <a:t>P</a:t>
            </a:r>
            <a:r>
              <a:rPr lang="en-ID" sz="5400" baseline="1207" dirty="0" err="1">
                <a:cs typeface="Times New Roman"/>
              </a:rPr>
              <a:t>e</a:t>
            </a:r>
            <a:r>
              <a:rPr lang="en-ID" sz="5400" spc="-19" baseline="1207" dirty="0" err="1">
                <a:cs typeface="Times New Roman"/>
              </a:rPr>
              <a:t>m</a:t>
            </a:r>
            <a:r>
              <a:rPr lang="en-ID" sz="5400" spc="-29" baseline="1207" dirty="0" err="1">
                <a:cs typeface="Times New Roman"/>
              </a:rPr>
              <a:t>b</a:t>
            </a:r>
            <a:r>
              <a:rPr lang="en-ID" sz="5400" spc="-14" baseline="1207" dirty="0" err="1">
                <a:cs typeface="Times New Roman"/>
              </a:rPr>
              <a:t>e</a:t>
            </a:r>
            <a:r>
              <a:rPr lang="en-ID" sz="5400" spc="-29" baseline="1207" dirty="0" err="1">
                <a:cs typeface="Times New Roman"/>
              </a:rPr>
              <a:t>l</a:t>
            </a:r>
            <a:r>
              <a:rPr lang="en-ID" sz="5400" spc="-19" baseline="1207" dirty="0" err="1">
                <a:cs typeface="Times New Roman"/>
              </a:rPr>
              <a:t>a</a:t>
            </a:r>
            <a:r>
              <a:rPr lang="en-ID" sz="5400" spc="-29" baseline="1207" dirty="0" err="1">
                <a:cs typeface="Times New Roman"/>
              </a:rPr>
              <a:t>j</a:t>
            </a:r>
            <a:r>
              <a:rPr lang="en-ID" sz="5400" spc="-19" baseline="1207" dirty="0" err="1">
                <a:cs typeface="Times New Roman"/>
              </a:rPr>
              <a:t>a</a:t>
            </a:r>
            <a:r>
              <a:rPr lang="en-ID" sz="5400" spc="-25" baseline="1207" dirty="0" err="1">
                <a:cs typeface="Times New Roman"/>
              </a:rPr>
              <a:t>r</a:t>
            </a:r>
            <a:r>
              <a:rPr lang="en-ID" sz="5400" spc="-34" baseline="1207" dirty="0" err="1">
                <a:cs typeface="Times New Roman"/>
              </a:rPr>
              <a:t>a</a:t>
            </a:r>
            <a:r>
              <a:rPr lang="en-ID" sz="5400" baseline="1207" dirty="0" err="1">
                <a:cs typeface="Times New Roman"/>
              </a:rPr>
              <a:t>n</a:t>
            </a:r>
            <a:endParaRPr lang="en-ID" sz="5400" dirty="0">
              <a:solidFill>
                <a:srgbClr val="FFFF00"/>
              </a:solidFill>
            </a:endParaRPr>
          </a:p>
        </p:txBody>
      </p:sp>
      <p:sp>
        <p:nvSpPr>
          <p:cNvPr id="3" name="Content Placeholder 2">
            <a:extLst>
              <a:ext uri="{FF2B5EF4-FFF2-40B4-BE49-F238E27FC236}">
                <a16:creationId xmlns:a16="http://schemas.microsoft.com/office/drawing/2014/main" id="{F62C16DE-9637-4540-AC44-136E2A9F7E7F}"/>
              </a:ext>
            </a:extLst>
          </p:cNvPr>
          <p:cNvSpPr>
            <a:spLocks noGrp="1"/>
          </p:cNvSpPr>
          <p:nvPr>
            <p:ph idx="1"/>
          </p:nvPr>
        </p:nvSpPr>
        <p:spPr>
          <a:xfrm>
            <a:off x="1944410" y="2200440"/>
            <a:ext cx="4476633" cy="828493"/>
          </a:xfrm>
        </p:spPr>
        <p:txBody>
          <a:bodyPr>
            <a:noAutofit/>
          </a:bodyPr>
          <a:lstStyle/>
          <a:p>
            <a:pPr>
              <a:lnSpc>
                <a:spcPct val="100000"/>
              </a:lnSpc>
            </a:pPr>
            <a:r>
              <a:rPr lang="en-ID" sz="1800" dirty="0">
                <a:effectLst/>
                <a:latin typeface="Tahoma" panose="020B0604030504040204" pitchFamily="34" charset="0"/>
                <a:ea typeface="Times New Roman" panose="02020603050405020304" pitchFamily="18" charset="0"/>
              </a:rPr>
              <a:t>Mampu </a:t>
            </a:r>
            <a:r>
              <a:rPr lang="en-ID" sz="1800" dirty="0" err="1">
                <a:effectLst/>
                <a:latin typeface="Tahoma" panose="020B0604030504040204" pitchFamily="34" charset="0"/>
                <a:ea typeface="Times New Roman" panose="02020603050405020304" pitchFamily="18" charset="0"/>
              </a:rPr>
              <a:t>menjelaskan</a:t>
            </a:r>
            <a:r>
              <a:rPr lang="en-ID" sz="1800" dirty="0">
                <a:effectLst/>
                <a:latin typeface="Tahoma" panose="020B0604030504040204" pitchFamily="34" charset="0"/>
                <a:ea typeface="Times New Roman" panose="02020603050405020304" pitchFamily="18" charset="0"/>
              </a:rPr>
              <a:t> </a:t>
            </a:r>
            <a:r>
              <a:rPr lang="en-ID" sz="1800" dirty="0" err="1">
                <a:effectLst/>
                <a:latin typeface="Tahoma" panose="020B0604030504040204" pitchFamily="34" charset="0"/>
                <a:ea typeface="Times New Roman" panose="02020603050405020304" pitchFamily="18" charset="0"/>
              </a:rPr>
              <a:t>faktor</a:t>
            </a:r>
            <a:r>
              <a:rPr lang="en-ID" sz="1800" dirty="0">
                <a:effectLst/>
                <a:latin typeface="Tahoma" panose="020B0604030504040204" pitchFamily="34" charset="0"/>
                <a:ea typeface="Times New Roman" panose="02020603050405020304" pitchFamily="18" charset="0"/>
              </a:rPr>
              <a:t> </a:t>
            </a:r>
            <a:r>
              <a:rPr lang="en-ID" sz="1800" dirty="0" err="1">
                <a:effectLst/>
                <a:latin typeface="Tahoma" panose="020B0604030504040204" pitchFamily="34" charset="0"/>
                <a:ea typeface="Times New Roman" panose="02020603050405020304" pitchFamily="18" charset="0"/>
              </a:rPr>
              <a:t>komputer</a:t>
            </a:r>
            <a:r>
              <a:rPr lang="en-ID" sz="1800" dirty="0">
                <a:effectLst/>
                <a:latin typeface="Tahoma" panose="020B0604030504040204" pitchFamily="34" charset="0"/>
                <a:ea typeface="Times New Roman" panose="02020603050405020304" pitchFamily="18" charset="0"/>
              </a:rPr>
              <a:t> </a:t>
            </a:r>
            <a:r>
              <a:rPr lang="en-ID" sz="1800" dirty="0" err="1">
                <a:effectLst/>
                <a:latin typeface="Tahoma" panose="020B0604030504040204" pitchFamily="34" charset="0"/>
                <a:ea typeface="Times New Roman" panose="02020603050405020304" pitchFamily="18" charset="0"/>
              </a:rPr>
              <a:t>dalam</a:t>
            </a:r>
            <a:r>
              <a:rPr lang="en-ID" sz="1800" dirty="0">
                <a:effectLst/>
                <a:latin typeface="Tahoma" panose="020B0604030504040204" pitchFamily="34" charset="0"/>
                <a:ea typeface="Times New Roman" panose="02020603050405020304" pitchFamily="18" charset="0"/>
              </a:rPr>
              <a:t> IMK</a:t>
            </a:r>
            <a:endParaRPr lang="en-ID" sz="2400" dirty="0"/>
          </a:p>
        </p:txBody>
      </p:sp>
      <p:grpSp>
        <p:nvGrpSpPr>
          <p:cNvPr id="4" name="Google Shape;356;p47">
            <a:extLst>
              <a:ext uri="{FF2B5EF4-FFF2-40B4-BE49-F238E27FC236}">
                <a16:creationId xmlns:a16="http://schemas.microsoft.com/office/drawing/2014/main" id="{942724DC-AE87-4A9C-AA09-44FE39AC5C2A}"/>
              </a:ext>
            </a:extLst>
          </p:cNvPr>
          <p:cNvGrpSpPr/>
          <p:nvPr/>
        </p:nvGrpSpPr>
        <p:grpSpPr>
          <a:xfrm>
            <a:off x="7192760" y="1684804"/>
            <a:ext cx="4462973" cy="3941789"/>
            <a:chOff x="3147275" y="533250"/>
            <a:chExt cx="4704657" cy="4155250"/>
          </a:xfrm>
        </p:grpSpPr>
        <p:sp>
          <p:nvSpPr>
            <p:cNvPr id="5" name="Google Shape;357;p47">
              <a:extLst>
                <a:ext uri="{FF2B5EF4-FFF2-40B4-BE49-F238E27FC236}">
                  <a16:creationId xmlns:a16="http://schemas.microsoft.com/office/drawing/2014/main" id="{C5F29308-1E14-4381-A3EF-3F764194D618}"/>
                </a:ext>
              </a:extLst>
            </p:cNvPr>
            <p:cNvSpPr/>
            <p:nvPr/>
          </p:nvSpPr>
          <p:spPr>
            <a:xfrm>
              <a:off x="7337297" y="4407128"/>
              <a:ext cx="183154" cy="225427"/>
            </a:xfrm>
            <a:custGeom>
              <a:avLst/>
              <a:gdLst/>
              <a:ahLst/>
              <a:cxnLst/>
              <a:rect l="l" t="t" r="r" b="b"/>
              <a:pathLst>
                <a:path w="2344" h="2885" extrusionOk="0">
                  <a:moveTo>
                    <a:pt x="1242" y="0"/>
                  </a:moveTo>
                  <a:cubicBezTo>
                    <a:pt x="1230" y="0"/>
                    <a:pt x="1217" y="1"/>
                    <a:pt x="1205" y="2"/>
                  </a:cubicBezTo>
                  <a:lnTo>
                    <a:pt x="1105" y="19"/>
                  </a:lnTo>
                  <a:cubicBezTo>
                    <a:pt x="938" y="52"/>
                    <a:pt x="854" y="437"/>
                    <a:pt x="938" y="588"/>
                  </a:cubicBezTo>
                  <a:cubicBezTo>
                    <a:pt x="1172" y="1006"/>
                    <a:pt x="1507" y="1760"/>
                    <a:pt x="1122" y="2044"/>
                  </a:cubicBezTo>
                  <a:lnTo>
                    <a:pt x="686" y="2362"/>
                  </a:lnTo>
                  <a:cubicBezTo>
                    <a:pt x="251" y="2647"/>
                    <a:pt x="0" y="2446"/>
                    <a:pt x="0" y="2714"/>
                  </a:cubicBezTo>
                  <a:cubicBezTo>
                    <a:pt x="0" y="2803"/>
                    <a:pt x="261" y="2885"/>
                    <a:pt x="573" y="2885"/>
                  </a:cubicBezTo>
                  <a:cubicBezTo>
                    <a:pt x="729" y="2885"/>
                    <a:pt x="898" y="2864"/>
                    <a:pt x="1055" y="2814"/>
                  </a:cubicBezTo>
                  <a:cubicBezTo>
                    <a:pt x="1523" y="2680"/>
                    <a:pt x="1975" y="2513"/>
                    <a:pt x="1975" y="2513"/>
                  </a:cubicBezTo>
                  <a:cubicBezTo>
                    <a:pt x="2226" y="2446"/>
                    <a:pt x="2344" y="2145"/>
                    <a:pt x="2193" y="1944"/>
                  </a:cubicBezTo>
                  <a:lnTo>
                    <a:pt x="1959" y="1609"/>
                  </a:lnTo>
                  <a:lnTo>
                    <a:pt x="1892" y="1475"/>
                  </a:lnTo>
                  <a:lnTo>
                    <a:pt x="1590" y="253"/>
                  </a:lnTo>
                  <a:cubicBezTo>
                    <a:pt x="1544" y="98"/>
                    <a:pt x="1396" y="0"/>
                    <a:pt x="1242" y="0"/>
                  </a:cubicBezTo>
                  <a:close/>
                </a:path>
              </a:pathLst>
            </a:custGeom>
            <a:solidFill>
              <a:srgbClr val="FAB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58;p47">
              <a:extLst>
                <a:ext uri="{FF2B5EF4-FFF2-40B4-BE49-F238E27FC236}">
                  <a16:creationId xmlns:a16="http://schemas.microsoft.com/office/drawing/2014/main" id="{6798E29E-35F2-42D2-BFC0-0222C9DE7938}"/>
                </a:ext>
              </a:extLst>
            </p:cNvPr>
            <p:cNvSpPr/>
            <p:nvPr/>
          </p:nvSpPr>
          <p:spPr>
            <a:xfrm>
              <a:off x="3373560" y="772584"/>
              <a:ext cx="4478373" cy="3525251"/>
            </a:xfrm>
            <a:custGeom>
              <a:avLst/>
              <a:gdLst/>
              <a:ahLst/>
              <a:cxnLst/>
              <a:rect l="l" t="t" r="r" b="b"/>
              <a:pathLst>
                <a:path w="57314" h="45116" extrusionOk="0">
                  <a:moveTo>
                    <a:pt x="5441" y="1"/>
                  </a:moveTo>
                  <a:cubicBezTo>
                    <a:pt x="2428" y="1"/>
                    <a:pt x="1" y="1691"/>
                    <a:pt x="1" y="3767"/>
                  </a:cubicBezTo>
                  <a:cubicBezTo>
                    <a:pt x="1" y="4637"/>
                    <a:pt x="453" y="5457"/>
                    <a:pt x="1172" y="6077"/>
                  </a:cubicBezTo>
                  <a:cubicBezTo>
                    <a:pt x="3248" y="7901"/>
                    <a:pt x="4403" y="10563"/>
                    <a:pt x="4152" y="13325"/>
                  </a:cubicBezTo>
                  <a:cubicBezTo>
                    <a:pt x="4085" y="14061"/>
                    <a:pt x="4102" y="14781"/>
                    <a:pt x="4252" y="15484"/>
                  </a:cubicBezTo>
                  <a:cubicBezTo>
                    <a:pt x="4319" y="15819"/>
                    <a:pt x="4420" y="16153"/>
                    <a:pt x="4554" y="16455"/>
                  </a:cubicBezTo>
                  <a:cubicBezTo>
                    <a:pt x="5340" y="18497"/>
                    <a:pt x="8454" y="20974"/>
                    <a:pt x="8655" y="22866"/>
                  </a:cubicBezTo>
                  <a:cubicBezTo>
                    <a:pt x="10111" y="37395"/>
                    <a:pt x="13927" y="42667"/>
                    <a:pt x="27904" y="44726"/>
                  </a:cubicBezTo>
                  <a:cubicBezTo>
                    <a:pt x="29671" y="44989"/>
                    <a:pt x="31415" y="45116"/>
                    <a:pt x="33117" y="45116"/>
                  </a:cubicBezTo>
                  <a:cubicBezTo>
                    <a:pt x="44847" y="45116"/>
                    <a:pt x="54571" y="39108"/>
                    <a:pt x="55857" y="30381"/>
                  </a:cubicBezTo>
                  <a:cubicBezTo>
                    <a:pt x="57314" y="20422"/>
                    <a:pt x="54920" y="8889"/>
                    <a:pt x="33243" y="8604"/>
                  </a:cubicBezTo>
                  <a:cubicBezTo>
                    <a:pt x="33093" y="8604"/>
                    <a:pt x="32708" y="8571"/>
                    <a:pt x="32172" y="8537"/>
                  </a:cubicBezTo>
                  <a:cubicBezTo>
                    <a:pt x="28389" y="8286"/>
                    <a:pt x="24724" y="7282"/>
                    <a:pt x="21309" y="5558"/>
                  </a:cubicBezTo>
                  <a:cubicBezTo>
                    <a:pt x="19142" y="4468"/>
                    <a:pt x="16429" y="3858"/>
                    <a:pt x="14338" y="3858"/>
                  </a:cubicBezTo>
                  <a:cubicBezTo>
                    <a:pt x="13667" y="3858"/>
                    <a:pt x="13059" y="3921"/>
                    <a:pt x="12555" y="4051"/>
                  </a:cubicBezTo>
                  <a:lnTo>
                    <a:pt x="12538" y="4051"/>
                  </a:lnTo>
                  <a:cubicBezTo>
                    <a:pt x="12412" y="4088"/>
                    <a:pt x="12287" y="4105"/>
                    <a:pt x="12164" y="4105"/>
                  </a:cubicBezTo>
                  <a:cubicBezTo>
                    <a:pt x="11549" y="4105"/>
                    <a:pt x="10998" y="3675"/>
                    <a:pt x="10831" y="3047"/>
                  </a:cubicBezTo>
                  <a:cubicBezTo>
                    <a:pt x="10345" y="1273"/>
                    <a:pt x="7952" y="1"/>
                    <a:pt x="5441" y="1"/>
                  </a:cubicBezTo>
                  <a:close/>
                </a:path>
              </a:pathLst>
            </a:custGeom>
            <a:solidFill>
              <a:srgbClr val="E0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59;p47">
              <a:extLst>
                <a:ext uri="{FF2B5EF4-FFF2-40B4-BE49-F238E27FC236}">
                  <a16:creationId xmlns:a16="http://schemas.microsoft.com/office/drawing/2014/main" id="{7AFDCEF7-D18E-4393-8346-8727BB5A0E8A}"/>
                </a:ext>
              </a:extLst>
            </p:cNvPr>
            <p:cNvSpPr/>
            <p:nvPr/>
          </p:nvSpPr>
          <p:spPr>
            <a:xfrm>
              <a:off x="4245958" y="533250"/>
              <a:ext cx="444759" cy="298251"/>
            </a:xfrm>
            <a:custGeom>
              <a:avLst/>
              <a:gdLst/>
              <a:ahLst/>
              <a:cxnLst/>
              <a:rect l="l" t="t" r="r" b="b"/>
              <a:pathLst>
                <a:path w="5692" h="3817" extrusionOk="0">
                  <a:moveTo>
                    <a:pt x="2277" y="1"/>
                  </a:moveTo>
                  <a:cubicBezTo>
                    <a:pt x="1021" y="1"/>
                    <a:pt x="0" y="871"/>
                    <a:pt x="0" y="1909"/>
                  </a:cubicBezTo>
                  <a:cubicBezTo>
                    <a:pt x="0" y="2963"/>
                    <a:pt x="1021" y="3817"/>
                    <a:pt x="2277" y="3817"/>
                  </a:cubicBezTo>
                  <a:cubicBezTo>
                    <a:pt x="2913" y="3817"/>
                    <a:pt x="3448" y="3599"/>
                    <a:pt x="3867" y="3265"/>
                  </a:cubicBezTo>
                  <a:cubicBezTo>
                    <a:pt x="4038" y="3122"/>
                    <a:pt x="4270" y="3077"/>
                    <a:pt x="4490" y="3077"/>
                  </a:cubicBezTo>
                  <a:cubicBezTo>
                    <a:pt x="4528" y="3077"/>
                    <a:pt x="4566" y="3078"/>
                    <a:pt x="4603" y="3080"/>
                  </a:cubicBezTo>
                  <a:cubicBezTo>
                    <a:pt x="4640" y="3085"/>
                    <a:pt x="4677" y="3087"/>
                    <a:pt x="4713" y="3087"/>
                  </a:cubicBezTo>
                  <a:cubicBezTo>
                    <a:pt x="5212" y="3087"/>
                    <a:pt x="5691" y="2670"/>
                    <a:pt x="5691" y="2093"/>
                  </a:cubicBezTo>
                  <a:cubicBezTo>
                    <a:pt x="5691" y="1574"/>
                    <a:pt x="5290" y="1156"/>
                    <a:pt x="4804" y="1089"/>
                  </a:cubicBezTo>
                  <a:cubicBezTo>
                    <a:pt x="4520" y="1072"/>
                    <a:pt x="4269" y="921"/>
                    <a:pt x="4051" y="720"/>
                  </a:cubicBezTo>
                  <a:cubicBezTo>
                    <a:pt x="3633" y="285"/>
                    <a:pt x="2997" y="1"/>
                    <a:pt x="2277" y="1"/>
                  </a:cubicBezTo>
                  <a:close/>
                </a:path>
              </a:pathLst>
            </a:custGeom>
            <a:solidFill>
              <a:srgbClr val="E0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60;p47">
              <a:extLst>
                <a:ext uri="{FF2B5EF4-FFF2-40B4-BE49-F238E27FC236}">
                  <a16:creationId xmlns:a16="http://schemas.microsoft.com/office/drawing/2014/main" id="{F95AB5BD-D430-4828-A7A9-AD15622DB954}"/>
                </a:ext>
              </a:extLst>
            </p:cNvPr>
            <p:cNvSpPr/>
            <p:nvPr/>
          </p:nvSpPr>
          <p:spPr>
            <a:xfrm>
              <a:off x="4732517" y="864160"/>
              <a:ext cx="115175" cy="85092"/>
            </a:xfrm>
            <a:custGeom>
              <a:avLst/>
              <a:gdLst/>
              <a:ahLst/>
              <a:cxnLst/>
              <a:rect l="l" t="t" r="r" b="b"/>
              <a:pathLst>
                <a:path w="1474" h="1089" extrusionOk="0">
                  <a:moveTo>
                    <a:pt x="737" y="0"/>
                  </a:moveTo>
                  <a:cubicBezTo>
                    <a:pt x="335" y="0"/>
                    <a:pt x="0" y="252"/>
                    <a:pt x="0" y="536"/>
                  </a:cubicBezTo>
                  <a:cubicBezTo>
                    <a:pt x="0" y="854"/>
                    <a:pt x="318" y="1088"/>
                    <a:pt x="737" y="1088"/>
                  </a:cubicBezTo>
                  <a:cubicBezTo>
                    <a:pt x="1138" y="1088"/>
                    <a:pt x="1473" y="837"/>
                    <a:pt x="1473" y="536"/>
                  </a:cubicBezTo>
                  <a:cubicBezTo>
                    <a:pt x="1473" y="252"/>
                    <a:pt x="1138" y="0"/>
                    <a:pt x="737" y="0"/>
                  </a:cubicBezTo>
                  <a:close/>
                </a:path>
              </a:pathLst>
            </a:custGeom>
            <a:solidFill>
              <a:srgbClr val="E0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61;p47">
              <a:extLst>
                <a:ext uri="{FF2B5EF4-FFF2-40B4-BE49-F238E27FC236}">
                  <a16:creationId xmlns:a16="http://schemas.microsoft.com/office/drawing/2014/main" id="{1453417B-3565-4392-806D-91BFD19A61C6}"/>
                </a:ext>
              </a:extLst>
            </p:cNvPr>
            <p:cNvSpPr/>
            <p:nvPr/>
          </p:nvSpPr>
          <p:spPr>
            <a:xfrm>
              <a:off x="6838230" y="1320481"/>
              <a:ext cx="245977" cy="146664"/>
            </a:xfrm>
            <a:custGeom>
              <a:avLst/>
              <a:gdLst/>
              <a:ahLst/>
              <a:cxnLst/>
              <a:rect l="l" t="t" r="r" b="b"/>
              <a:pathLst>
                <a:path w="3148" h="1877" extrusionOk="0">
                  <a:moveTo>
                    <a:pt x="1666" y="0"/>
                  </a:moveTo>
                  <a:cubicBezTo>
                    <a:pt x="1635" y="0"/>
                    <a:pt x="1605" y="1"/>
                    <a:pt x="1574" y="2"/>
                  </a:cubicBezTo>
                  <a:cubicBezTo>
                    <a:pt x="720" y="2"/>
                    <a:pt x="0" y="421"/>
                    <a:pt x="0" y="940"/>
                  </a:cubicBezTo>
                  <a:cubicBezTo>
                    <a:pt x="0" y="1458"/>
                    <a:pt x="720" y="1877"/>
                    <a:pt x="1574" y="1877"/>
                  </a:cubicBezTo>
                  <a:cubicBezTo>
                    <a:pt x="2427" y="1877"/>
                    <a:pt x="3147" y="1458"/>
                    <a:pt x="3147" y="940"/>
                  </a:cubicBezTo>
                  <a:cubicBezTo>
                    <a:pt x="3147" y="439"/>
                    <a:pt x="2508" y="0"/>
                    <a:pt x="1666" y="0"/>
                  </a:cubicBezTo>
                  <a:close/>
                </a:path>
              </a:pathLst>
            </a:custGeom>
            <a:solidFill>
              <a:srgbClr val="E0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62;p47">
              <a:extLst>
                <a:ext uri="{FF2B5EF4-FFF2-40B4-BE49-F238E27FC236}">
                  <a16:creationId xmlns:a16="http://schemas.microsoft.com/office/drawing/2014/main" id="{03DF1D3A-31DD-4B4E-BF99-1BCFAEF5B34B}"/>
                </a:ext>
              </a:extLst>
            </p:cNvPr>
            <p:cNvSpPr/>
            <p:nvPr/>
          </p:nvSpPr>
          <p:spPr>
            <a:xfrm>
              <a:off x="7115459" y="1223825"/>
              <a:ext cx="74621" cy="74621"/>
            </a:xfrm>
            <a:custGeom>
              <a:avLst/>
              <a:gdLst/>
              <a:ahLst/>
              <a:cxnLst/>
              <a:rect l="l" t="t" r="r" b="b"/>
              <a:pathLst>
                <a:path w="955" h="955" extrusionOk="0">
                  <a:moveTo>
                    <a:pt x="469" y="1"/>
                  </a:moveTo>
                  <a:cubicBezTo>
                    <a:pt x="202" y="1"/>
                    <a:pt x="1" y="201"/>
                    <a:pt x="1" y="486"/>
                  </a:cubicBezTo>
                  <a:cubicBezTo>
                    <a:pt x="1" y="754"/>
                    <a:pt x="202" y="955"/>
                    <a:pt x="469" y="955"/>
                  </a:cubicBezTo>
                  <a:cubicBezTo>
                    <a:pt x="754" y="955"/>
                    <a:pt x="955" y="754"/>
                    <a:pt x="955" y="486"/>
                  </a:cubicBezTo>
                  <a:cubicBezTo>
                    <a:pt x="955" y="201"/>
                    <a:pt x="754" y="1"/>
                    <a:pt x="469" y="1"/>
                  </a:cubicBezTo>
                  <a:close/>
                </a:path>
              </a:pathLst>
            </a:custGeom>
            <a:solidFill>
              <a:srgbClr val="E0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3;p47">
              <a:extLst>
                <a:ext uri="{FF2B5EF4-FFF2-40B4-BE49-F238E27FC236}">
                  <a16:creationId xmlns:a16="http://schemas.microsoft.com/office/drawing/2014/main" id="{A10605BD-5532-4A70-8C4E-ED35170A42D9}"/>
                </a:ext>
              </a:extLst>
            </p:cNvPr>
            <p:cNvSpPr/>
            <p:nvPr/>
          </p:nvSpPr>
          <p:spPr>
            <a:xfrm>
              <a:off x="3147275" y="2996052"/>
              <a:ext cx="535086" cy="1442653"/>
            </a:xfrm>
            <a:custGeom>
              <a:avLst/>
              <a:gdLst/>
              <a:ahLst/>
              <a:cxnLst/>
              <a:rect l="l" t="t" r="r" b="b"/>
              <a:pathLst>
                <a:path w="6848" h="18463" extrusionOk="0">
                  <a:moveTo>
                    <a:pt x="319" y="0"/>
                  </a:moveTo>
                  <a:cubicBezTo>
                    <a:pt x="319" y="0"/>
                    <a:pt x="1" y="2913"/>
                    <a:pt x="1608" y="4921"/>
                  </a:cubicBezTo>
                  <a:cubicBezTo>
                    <a:pt x="2495" y="6009"/>
                    <a:pt x="4336" y="6796"/>
                    <a:pt x="5357" y="7131"/>
                  </a:cubicBezTo>
                  <a:cubicBezTo>
                    <a:pt x="5792" y="7282"/>
                    <a:pt x="6094" y="7683"/>
                    <a:pt x="6094" y="8135"/>
                  </a:cubicBezTo>
                  <a:cubicBezTo>
                    <a:pt x="5977" y="15115"/>
                    <a:pt x="4922" y="18463"/>
                    <a:pt x="4922" y="18463"/>
                  </a:cubicBezTo>
                  <a:lnTo>
                    <a:pt x="5943" y="18346"/>
                  </a:lnTo>
                  <a:cubicBezTo>
                    <a:pt x="6847" y="10780"/>
                    <a:pt x="6395" y="7817"/>
                    <a:pt x="6194" y="6361"/>
                  </a:cubicBezTo>
                  <a:cubicBezTo>
                    <a:pt x="6044" y="5306"/>
                    <a:pt x="5843" y="3666"/>
                    <a:pt x="4805" y="2360"/>
                  </a:cubicBezTo>
                  <a:cubicBezTo>
                    <a:pt x="3215" y="352"/>
                    <a:pt x="319" y="0"/>
                    <a:pt x="319" y="0"/>
                  </a:cubicBezTo>
                  <a:close/>
                </a:path>
              </a:pathLst>
            </a:custGeom>
            <a:solidFill>
              <a:srgbClr val="84DE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4;p47">
              <a:extLst>
                <a:ext uri="{FF2B5EF4-FFF2-40B4-BE49-F238E27FC236}">
                  <a16:creationId xmlns:a16="http://schemas.microsoft.com/office/drawing/2014/main" id="{E392EE6B-15EF-4BEF-A210-1867DDABBBDA}"/>
                </a:ext>
              </a:extLst>
            </p:cNvPr>
            <p:cNvSpPr/>
            <p:nvPr/>
          </p:nvSpPr>
          <p:spPr>
            <a:xfrm>
              <a:off x="3737209" y="3049497"/>
              <a:ext cx="587281" cy="1164249"/>
            </a:xfrm>
            <a:custGeom>
              <a:avLst/>
              <a:gdLst/>
              <a:ahLst/>
              <a:cxnLst/>
              <a:rect l="l" t="t" r="r" b="b"/>
              <a:pathLst>
                <a:path w="7516" h="14900" extrusionOk="0">
                  <a:moveTo>
                    <a:pt x="7381" y="0"/>
                  </a:moveTo>
                  <a:cubicBezTo>
                    <a:pt x="6840" y="0"/>
                    <a:pt x="4792" y="87"/>
                    <a:pt x="3364" y="1342"/>
                  </a:cubicBezTo>
                  <a:cubicBezTo>
                    <a:pt x="2310" y="2262"/>
                    <a:pt x="1858" y="3652"/>
                    <a:pt x="1590" y="4505"/>
                  </a:cubicBezTo>
                  <a:cubicBezTo>
                    <a:pt x="1188" y="5694"/>
                    <a:pt x="385" y="8121"/>
                    <a:pt x="0" y="14649"/>
                  </a:cubicBezTo>
                  <a:lnTo>
                    <a:pt x="854" y="14900"/>
                  </a:lnTo>
                  <a:cubicBezTo>
                    <a:pt x="854" y="14900"/>
                    <a:pt x="435" y="11920"/>
                    <a:pt x="1406" y="6012"/>
                  </a:cubicBezTo>
                  <a:cubicBezTo>
                    <a:pt x="1473" y="5610"/>
                    <a:pt x="1774" y="5325"/>
                    <a:pt x="2176" y="5258"/>
                  </a:cubicBezTo>
                  <a:cubicBezTo>
                    <a:pt x="3097" y="5158"/>
                    <a:pt x="4771" y="4756"/>
                    <a:pt x="5674" y="3953"/>
                  </a:cubicBezTo>
                  <a:cubicBezTo>
                    <a:pt x="7332" y="2497"/>
                    <a:pt x="7516" y="3"/>
                    <a:pt x="7516" y="3"/>
                  </a:cubicBezTo>
                  <a:cubicBezTo>
                    <a:pt x="7516" y="3"/>
                    <a:pt x="7468" y="0"/>
                    <a:pt x="7381" y="0"/>
                  </a:cubicBezTo>
                  <a:close/>
                </a:path>
              </a:pathLst>
            </a:custGeom>
            <a:solidFill>
              <a:srgbClr val="84DE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65;p47">
              <a:extLst>
                <a:ext uri="{FF2B5EF4-FFF2-40B4-BE49-F238E27FC236}">
                  <a16:creationId xmlns:a16="http://schemas.microsoft.com/office/drawing/2014/main" id="{929AC135-F01E-4B47-A3BD-257CB5FB93D8}"/>
                </a:ext>
              </a:extLst>
            </p:cNvPr>
            <p:cNvSpPr/>
            <p:nvPr/>
          </p:nvSpPr>
          <p:spPr>
            <a:xfrm>
              <a:off x="3653446" y="2582707"/>
              <a:ext cx="605644" cy="1599709"/>
            </a:xfrm>
            <a:custGeom>
              <a:avLst/>
              <a:gdLst/>
              <a:ahLst/>
              <a:cxnLst/>
              <a:rect l="l" t="t" r="r" b="b"/>
              <a:pathLst>
                <a:path w="7751" h="20473" extrusionOk="0">
                  <a:moveTo>
                    <a:pt x="7667" y="1"/>
                  </a:moveTo>
                  <a:cubicBezTo>
                    <a:pt x="7667" y="1"/>
                    <a:pt x="4738" y="118"/>
                    <a:pt x="2964" y="2026"/>
                  </a:cubicBezTo>
                  <a:cubicBezTo>
                    <a:pt x="1825" y="3231"/>
                    <a:pt x="1474" y="4889"/>
                    <a:pt x="1239" y="5943"/>
                  </a:cubicBezTo>
                  <a:cubicBezTo>
                    <a:pt x="921" y="7383"/>
                    <a:pt x="1" y="12605"/>
                    <a:pt x="285" y="20271"/>
                  </a:cubicBezTo>
                  <a:lnTo>
                    <a:pt x="1306" y="20472"/>
                  </a:lnTo>
                  <a:cubicBezTo>
                    <a:pt x="1306" y="20472"/>
                    <a:pt x="721" y="14748"/>
                    <a:pt x="1172" y="7717"/>
                  </a:cubicBezTo>
                  <a:cubicBezTo>
                    <a:pt x="1206" y="7249"/>
                    <a:pt x="1541" y="6864"/>
                    <a:pt x="1993" y="6747"/>
                  </a:cubicBezTo>
                  <a:cubicBezTo>
                    <a:pt x="3064" y="6495"/>
                    <a:pt x="4972" y="5859"/>
                    <a:pt x="5943" y="4822"/>
                  </a:cubicBezTo>
                  <a:cubicBezTo>
                    <a:pt x="7751" y="2947"/>
                    <a:pt x="7667" y="1"/>
                    <a:pt x="7667" y="1"/>
                  </a:cubicBezTo>
                  <a:close/>
                </a:path>
              </a:pathLst>
            </a:custGeom>
            <a:solidFill>
              <a:srgbClr val="00C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66;p47">
              <a:extLst>
                <a:ext uri="{FF2B5EF4-FFF2-40B4-BE49-F238E27FC236}">
                  <a16:creationId xmlns:a16="http://schemas.microsoft.com/office/drawing/2014/main" id="{23EB7D13-901A-4957-9FE0-D9F13FF8AC7D}"/>
                </a:ext>
              </a:extLst>
            </p:cNvPr>
            <p:cNvSpPr/>
            <p:nvPr/>
          </p:nvSpPr>
          <p:spPr>
            <a:xfrm>
              <a:off x="3321286" y="3721242"/>
              <a:ext cx="282545" cy="484687"/>
            </a:xfrm>
            <a:custGeom>
              <a:avLst/>
              <a:gdLst/>
              <a:ahLst/>
              <a:cxnLst/>
              <a:rect l="l" t="t" r="r" b="b"/>
              <a:pathLst>
                <a:path w="3616" h="6203" extrusionOk="0">
                  <a:moveTo>
                    <a:pt x="435" y="0"/>
                  </a:moveTo>
                  <a:cubicBezTo>
                    <a:pt x="172" y="0"/>
                    <a:pt x="0" y="26"/>
                    <a:pt x="0" y="26"/>
                  </a:cubicBezTo>
                  <a:cubicBezTo>
                    <a:pt x="0" y="26"/>
                    <a:pt x="218" y="1265"/>
                    <a:pt x="1088" y="1884"/>
                  </a:cubicBezTo>
                  <a:cubicBezTo>
                    <a:pt x="1624" y="2269"/>
                    <a:pt x="2260" y="2353"/>
                    <a:pt x="2712" y="2353"/>
                  </a:cubicBezTo>
                  <a:cubicBezTo>
                    <a:pt x="2980" y="2353"/>
                    <a:pt x="3197" y="2587"/>
                    <a:pt x="3197" y="2838"/>
                  </a:cubicBezTo>
                  <a:cubicBezTo>
                    <a:pt x="3164" y="4261"/>
                    <a:pt x="2879" y="6202"/>
                    <a:pt x="2879" y="6202"/>
                  </a:cubicBezTo>
                  <a:lnTo>
                    <a:pt x="3448" y="6102"/>
                  </a:lnTo>
                  <a:cubicBezTo>
                    <a:pt x="3616" y="4780"/>
                    <a:pt x="3398" y="3273"/>
                    <a:pt x="3281" y="2470"/>
                  </a:cubicBezTo>
                  <a:cubicBezTo>
                    <a:pt x="3197" y="1951"/>
                    <a:pt x="2980" y="1449"/>
                    <a:pt x="2662" y="1013"/>
                  </a:cubicBezTo>
                  <a:cubicBezTo>
                    <a:pt x="2511" y="796"/>
                    <a:pt x="2360" y="612"/>
                    <a:pt x="2143" y="461"/>
                  </a:cubicBezTo>
                  <a:cubicBezTo>
                    <a:pt x="1576" y="73"/>
                    <a:pt x="877" y="0"/>
                    <a:pt x="435" y="0"/>
                  </a:cubicBezTo>
                  <a:close/>
                </a:path>
              </a:pathLst>
            </a:custGeom>
            <a:solidFill>
              <a:srgbClr val="00C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67;p47">
              <a:extLst>
                <a:ext uri="{FF2B5EF4-FFF2-40B4-BE49-F238E27FC236}">
                  <a16:creationId xmlns:a16="http://schemas.microsoft.com/office/drawing/2014/main" id="{FD7006E5-2BBF-4F74-9D5A-4BEEB4B8EEE2}"/>
                </a:ext>
              </a:extLst>
            </p:cNvPr>
            <p:cNvSpPr/>
            <p:nvPr/>
          </p:nvSpPr>
          <p:spPr>
            <a:xfrm>
              <a:off x="3839178" y="3574109"/>
              <a:ext cx="198860" cy="571654"/>
            </a:xfrm>
            <a:custGeom>
              <a:avLst/>
              <a:gdLst/>
              <a:ahLst/>
              <a:cxnLst/>
              <a:rect l="l" t="t" r="r" b="b"/>
              <a:pathLst>
                <a:path w="2545" h="7316" extrusionOk="0">
                  <a:moveTo>
                    <a:pt x="2059" y="1"/>
                  </a:moveTo>
                  <a:cubicBezTo>
                    <a:pt x="2059" y="1"/>
                    <a:pt x="921" y="486"/>
                    <a:pt x="503" y="1507"/>
                  </a:cubicBezTo>
                  <a:cubicBezTo>
                    <a:pt x="268" y="2076"/>
                    <a:pt x="386" y="2930"/>
                    <a:pt x="436" y="3248"/>
                  </a:cubicBezTo>
                  <a:cubicBezTo>
                    <a:pt x="453" y="3332"/>
                    <a:pt x="453" y="3432"/>
                    <a:pt x="436" y="3516"/>
                  </a:cubicBezTo>
                  <a:lnTo>
                    <a:pt x="1" y="7315"/>
                  </a:lnTo>
                  <a:lnTo>
                    <a:pt x="687" y="7315"/>
                  </a:lnTo>
                  <a:cubicBezTo>
                    <a:pt x="520" y="5943"/>
                    <a:pt x="587" y="4721"/>
                    <a:pt x="637" y="4068"/>
                  </a:cubicBezTo>
                  <a:cubicBezTo>
                    <a:pt x="670" y="3800"/>
                    <a:pt x="804" y="3549"/>
                    <a:pt x="1022" y="3382"/>
                  </a:cubicBezTo>
                  <a:cubicBezTo>
                    <a:pt x="1373" y="3131"/>
                    <a:pt x="1892" y="2679"/>
                    <a:pt x="2110" y="2160"/>
                  </a:cubicBezTo>
                  <a:cubicBezTo>
                    <a:pt x="2545" y="1172"/>
                    <a:pt x="2059" y="1"/>
                    <a:pt x="2059" y="1"/>
                  </a:cubicBezTo>
                  <a:close/>
                </a:path>
              </a:pathLst>
            </a:custGeom>
            <a:solidFill>
              <a:srgbClr val="00C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68;p47">
              <a:extLst>
                <a:ext uri="{FF2B5EF4-FFF2-40B4-BE49-F238E27FC236}">
                  <a16:creationId xmlns:a16="http://schemas.microsoft.com/office/drawing/2014/main" id="{67DE1E39-FA59-4C0A-BDC0-8A983C48A09C}"/>
                </a:ext>
              </a:extLst>
            </p:cNvPr>
            <p:cNvSpPr/>
            <p:nvPr/>
          </p:nvSpPr>
          <p:spPr>
            <a:xfrm>
              <a:off x="3449431" y="4144354"/>
              <a:ext cx="531101" cy="489219"/>
            </a:xfrm>
            <a:custGeom>
              <a:avLst/>
              <a:gdLst/>
              <a:ahLst/>
              <a:cxnLst/>
              <a:rect l="l" t="t" r="r" b="b"/>
              <a:pathLst>
                <a:path w="6797" h="6261" extrusionOk="0">
                  <a:moveTo>
                    <a:pt x="553" y="1"/>
                  </a:moveTo>
                  <a:cubicBezTo>
                    <a:pt x="252" y="1"/>
                    <a:pt x="1" y="252"/>
                    <a:pt x="1" y="553"/>
                  </a:cubicBezTo>
                  <a:lnTo>
                    <a:pt x="1" y="3215"/>
                  </a:lnTo>
                  <a:cubicBezTo>
                    <a:pt x="1" y="4503"/>
                    <a:pt x="737" y="5642"/>
                    <a:pt x="1775" y="6211"/>
                  </a:cubicBezTo>
                  <a:cubicBezTo>
                    <a:pt x="1859" y="6244"/>
                    <a:pt x="1942" y="6261"/>
                    <a:pt x="2026" y="6261"/>
                  </a:cubicBezTo>
                  <a:lnTo>
                    <a:pt x="4771" y="6261"/>
                  </a:lnTo>
                  <a:cubicBezTo>
                    <a:pt x="4855" y="6261"/>
                    <a:pt x="4938" y="6244"/>
                    <a:pt x="5022" y="6211"/>
                  </a:cubicBezTo>
                  <a:cubicBezTo>
                    <a:pt x="6093" y="5625"/>
                    <a:pt x="6796" y="4503"/>
                    <a:pt x="6796" y="3215"/>
                  </a:cubicBezTo>
                  <a:lnTo>
                    <a:pt x="6796" y="553"/>
                  </a:lnTo>
                  <a:cubicBezTo>
                    <a:pt x="6796" y="269"/>
                    <a:pt x="6545" y="1"/>
                    <a:pt x="6261" y="1"/>
                  </a:cubicBezTo>
                  <a:close/>
                </a:path>
              </a:pathLst>
            </a:custGeom>
            <a:solidFill>
              <a:srgbClr val="66DE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9;p47">
              <a:extLst>
                <a:ext uri="{FF2B5EF4-FFF2-40B4-BE49-F238E27FC236}">
                  <a16:creationId xmlns:a16="http://schemas.microsoft.com/office/drawing/2014/main" id="{1BD3C2B4-9A03-4F4D-9474-743EA213B073}"/>
                </a:ext>
              </a:extLst>
            </p:cNvPr>
            <p:cNvSpPr/>
            <p:nvPr/>
          </p:nvSpPr>
          <p:spPr>
            <a:xfrm>
              <a:off x="3449431" y="4266013"/>
              <a:ext cx="532429" cy="126973"/>
            </a:xfrm>
            <a:custGeom>
              <a:avLst/>
              <a:gdLst/>
              <a:ahLst/>
              <a:cxnLst/>
              <a:rect l="l" t="t" r="r" b="b"/>
              <a:pathLst>
                <a:path w="6814" h="1625" extrusionOk="0">
                  <a:moveTo>
                    <a:pt x="1" y="0"/>
                  </a:moveTo>
                  <a:lnTo>
                    <a:pt x="1" y="1624"/>
                  </a:lnTo>
                  <a:lnTo>
                    <a:pt x="6813" y="1624"/>
                  </a:lnTo>
                  <a:lnTo>
                    <a:pt x="6813" y="0"/>
                  </a:lnTo>
                  <a:close/>
                </a:path>
              </a:pathLst>
            </a:custGeom>
            <a:solidFill>
              <a:srgbClr val="5BD3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70;p47">
              <a:extLst>
                <a:ext uri="{FF2B5EF4-FFF2-40B4-BE49-F238E27FC236}">
                  <a16:creationId xmlns:a16="http://schemas.microsoft.com/office/drawing/2014/main" id="{48B01E72-04A9-4DC5-B2FF-C8718A2CD9FE}"/>
                </a:ext>
              </a:extLst>
            </p:cNvPr>
            <p:cNvSpPr/>
            <p:nvPr/>
          </p:nvSpPr>
          <p:spPr>
            <a:xfrm>
              <a:off x="3449431" y="4266013"/>
              <a:ext cx="532429" cy="31489"/>
            </a:xfrm>
            <a:custGeom>
              <a:avLst/>
              <a:gdLst/>
              <a:ahLst/>
              <a:cxnLst/>
              <a:rect l="l" t="t" r="r" b="b"/>
              <a:pathLst>
                <a:path w="6814" h="403" extrusionOk="0">
                  <a:moveTo>
                    <a:pt x="1" y="0"/>
                  </a:moveTo>
                  <a:lnTo>
                    <a:pt x="1" y="402"/>
                  </a:lnTo>
                  <a:lnTo>
                    <a:pt x="6813" y="402"/>
                  </a:lnTo>
                  <a:lnTo>
                    <a:pt x="6813" y="0"/>
                  </a:lnTo>
                  <a:close/>
                </a:path>
              </a:pathLst>
            </a:custGeom>
            <a:solidFill>
              <a:srgbClr val="0096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71;p47">
              <a:extLst>
                <a:ext uri="{FF2B5EF4-FFF2-40B4-BE49-F238E27FC236}">
                  <a16:creationId xmlns:a16="http://schemas.microsoft.com/office/drawing/2014/main" id="{60AFDA49-3085-4690-B96E-7A8A9BDDA76C}"/>
                </a:ext>
              </a:extLst>
            </p:cNvPr>
            <p:cNvSpPr/>
            <p:nvPr/>
          </p:nvSpPr>
          <p:spPr>
            <a:xfrm>
              <a:off x="4843628" y="1202884"/>
              <a:ext cx="187139" cy="800519"/>
            </a:xfrm>
            <a:custGeom>
              <a:avLst/>
              <a:gdLst/>
              <a:ahLst/>
              <a:cxnLst/>
              <a:rect l="l" t="t" r="r" b="b"/>
              <a:pathLst>
                <a:path w="2395" h="10245" extrusionOk="0">
                  <a:moveTo>
                    <a:pt x="1909" y="1"/>
                  </a:moveTo>
                  <a:lnTo>
                    <a:pt x="1" y="10161"/>
                  </a:lnTo>
                  <a:lnTo>
                    <a:pt x="486" y="10245"/>
                  </a:lnTo>
                  <a:lnTo>
                    <a:pt x="2394" y="84"/>
                  </a:lnTo>
                  <a:lnTo>
                    <a:pt x="190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72;p47">
              <a:extLst>
                <a:ext uri="{FF2B5EF4-FFF2-40B4-BE49-F238E27FC236}">
                  <a16:creationId xmlns:a16="http://schemas.microsoft.com/office/drawing/2014/main" id="{8D837398-101F-4FF7-BB97-5DAC0C9B0FBA}"/>
                </a:ext>
              </a:extLst>
            </p:cNvPr>
            <p:cNvSpPr/>
            <p:nvPr/>
          </p:nvSpPr>
          <p:spPr>
            <a:xfrm>
              <a:off x="4952238" y="1068020"/>
              <a:ext cx="643540" cy="434913"/>
            </a:xfrm>
            <a:custGeom>
              <a:avLst/>
              <a:gdLst/>
              <a:ahLst/>
              <a:cxnLst/>
              <a:rect l="l" t="t" r="r" b="b"/>
              <a:pathLst>
                <a:path w="8236" h="5566" extrusionOk="0">
                  <a:moveTo>
                    <a:pt x="1077" y="0"/>
                  </a:moveTo>
                  <a:cubicBezTo>
                    <a:pt x="938" y="0"/>
                    <a:pt x="805" y="90"/>
                    <a:pt x="770" y="254"/>
                  </a:cubicBezTo>
                  <a:lnTo>
                    <a:pt x="17" y="4254"/>
                  </a:lnTo>
                  <a:cubicBezTo>
                    <a:pt x="0" y="4371"/>
                    <a:pt x="67" y="4489"/>
                    <a:pt x="151" y="4572"/>
                  </a:cubicBezTo>
                  <a:cubicBezTo>
                    <a:pt x="814" y="5094"/>
                    <a:pt x="1547" y="5237"/>
                    <a:pt x="2305" y="5237"/>
                  </a:cubicBezTo>
                  <a:cubicBezTo>
                    <a:pt x="3212" y="5237"/>
                    <a:pt x="4157" y="5033"/>
                    <a:pt x="5065" y="5033"/>
                  </a:cubicBezTo>
                  <a:cubicBezTo>
                    <a:pt x="5733" y="5033"/>
                    <a:pt x="6381" y="5143"/>
                    <a:pt x="6980" y="5526"/>
                  </a:cubicBezTo>
                  <a:cubicBezTo>
                    <a:pt x="7034" y="5553"/>
                    <a:pt x="7091" y="5566"/>
                    <a:pt x="7147" y="5566"/>
                  </a:cubicBezTo>
                  <a:cubicBezTo>
                    <a:pt x="7300" y="5566"/>
                    <a:pt x="7441" y="5473"/>
                    <a:pt x="7466" y="5325"/>
                  </a:cubicBezTo>
                  <a:cubicBezTo>
                    <a:pt x="7717" y="4003"/>
                    <a:pt x="7968" y="2664"/>
                    <a:pt x="8219" y="1325"/>
                  </a:cubicBezTo>
                  <a:cubicBezTo>
                    <a:pt x="8236" y="1191"/>
                    <a:pt x="8185" y="1091"/>
                    <a:pt x="8102" y="1007"/>
                  </a:cubicBezTo>
                  <a:cubicBezTo>
                    <a:pt x="7433" y="485"/>
                    <a:pt x="6697" y="343"/>
                    <a:pt x="5936" y="343"/>
                  </a:cubicBezTo>
                  <a:cubicBezTo>
                    <a:pt x="5026" y="343"/>
                    <a:pt x="4080" y="547"/>
                    <a:pt x="3171" y="547"/>
                  </a:cubicBezTo>
                  <a:cubicBezTo>
                    <a:pt x="2503" y="547"/>
                    <a:pt x="1854" y="436"/>
                    <a:pt x="1256" y="53"/>
                  </a:cubicBezTo>
                  <a:cubicBezTo>
                    <a:pt x="1200" y="17"/>
                    <a:pt x="1138" y="0"/>
                    <a:pt x="1077" y="0"/>
                  </a:cubicBezTo>
                  <a:close/>
                </a:path>
              </a:pathLst>
            </a:custGeom>
            <a:solidFill>
              <a:srgbClr val="FACA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73;p47">
              <a:extLst>
                <a:ext uri="{FF2B5EF4-FFF2-40B4-BE49-F238E27FC236}">
                  <a16:creationId xmlns:a16="http://schemas.microsoft.com/office/drawing/2014/main" id="{5BB9AABF-7C95-4A40-BFCA-0D0BE189021A}"/>
                </a:ext>
              </a:extLst>
            </p:cNvPr>
            <p:cNvSpPr/>
            <p:nvPr/>
          </p:nvSpPr>
          <p:spPr>
            <a:xfrm>
              <a:off x="4880274" y="1809619"/>
              <a:ext cx="74621" cy="129474"/>
            </a:xfrm>
            <a:custGeom>
              <a:avLst/>
              <a:gdLst/>
              <a:ahLst/>
              <a:cxnLst/>
              <a:rect l="l" t="t" r="r" b="b"/>
              <a:pathLst>
                <a:path w="955" h="1657" extrusionOk="0">
                  <a:moveTo>
                    <a:pt x="592" y="0"/>
                  </a:moveTo>
                  <a:cubicBezTo>
                    <a:pt x="531" y="0"/>
                    <a:pt x="474" y="12"/>
                    <a:pt x="436" y="36"/>
                  </a:cubicBezTo>
                  <a:cubicBezTo>
                    <a:pt x="402" y="53"/>
                    <a:pt x="319" y="103"/>
                    <a:pt x="252" y="270"/>
                  </a:cubicBezTo>
                  <a:cubicBezTo>
                    <a:pt x="235" y="304"/>
                    <a:pt x="235" y="320"/>
                    <a:pt x="252" y="337"/>
                  </a:cubicBezTo>
                  <a:cubicBezTo>
                    <a:pt x="252" y="438"/>
                    <a:pt x="235" y="488"/>
                    <a:pt x="168" y="555"/>
                  </a:cubicBezTo>
                  <a:cubicBezTo>
                    <a:pt x="118" y="588"/>
                    <a:pt x="84" y="655"/>
                    <a:pt x="67" y="722"/>
                  </a:cubicBezTo>
                  <a:cubicBezTo>
                    <a:pt x="17" y="823"/>
                    <a:pt x="1" y="973"/>
                    <a:pt x="34" y="1074"/>
                  </a:cubicBezTo>
                  <a:cubicBezTo>
                    <a:pt x="67" y="1157"/>
                    <a:pt x="67" y="1275"/>
                    <a:pt x="34" y="1358"/>
                  </a:cubicBezTo>
                  <a:cubicBezTo>
                    <a:pt x="17" y="1408"/>
                    <a:pt x="34" y="1459"/>
                    <a:pt x="67" y="1526"/>
                  </a:cubicBezTo>
                  <a:cubicBezTo>
                    <a:pt x="102" y="1607"/>
                    <a:pt x="186" y="1656"/>
                    <a:pt x="272" y="1656"/>
                  </a:cubicBezTo>
                  <a:cubicBezTo>
                    <a:pt x="311" y="1656"/>
                    <a:pt x="350" y="1647"/>
                    <a:pt x="386" y="1626"/>
                  </a:cubicBezTo>
                  <a:cubicBezTo>
                    <a:pt x="486" y="1576"/>
                    <a:pt x="536" y="1475"/>
                    <a:pt x="519" y="1392"/>
                  </a:cubicBezTo>
                  <a:cubicBezTo>
                    <a:pt x="519" y="1358"/>
                    <a:pt x="536" y="1291"/>
                    <a:pt x="553" y="1275"/>
                  </a:cubicBezTo>
                  <a:lnTo>
                    <a:pt x="586" y="1241"/>
                  </a:lnTo>
                  <a:cubicBezTo>
                    <a:pt x="620" y="1191"/>
                    <a:pt x="620" y="1124"/>
                    <a:pt x="620" y="1057"/>
                  </a:cubicBezTo>
                  <a:cubicBezTo>
                    <a:pt x="603" y="990"/>
                    <a:pt x="620" y="940"/>
                    <a:pt x="687" y="890"/>
                  </a:cubicBezTo>
                  <a:cubicBezTo>
                    <a:pt x="720" y="856"/>
                    <a:pt x="787" y="789"/>
                    <a:pt x="804" y="705"/>
                  </a:cubicBezTo>
                  <a:cubicBezTo>
                    <a:pt x="837" y="638"/>
                    <a:pt x="837" y="605"/>
                    <a:pt x="804" y="555"/>
                  </a:cubicBezTo>
                  <a:cubicBezTo>
                    <a:pt x="787" y="488"/>
                    <a:pt x="804" y="438"/>
                    <a:pt x="871" y="387"/>
                  </a:cubicBezTo>
                  <a:cubicBezTo>
                    <a:pt x="921" y="354"/>
                    <a:pt x="955" y="287"/>
                    <a:pt x="955" y="203"/>
                  </a:cubicBezTo>
                  <a:cubicBezTo>
                    <a:pt x="931" y="72"/>
                    <a:pt x="745" y="0"/>
                    <a:pt x="592" y="0"/>
                  </a:cubicBezTo>
                  <a:close/>
                </a:path>
              </a:pathLst>
            </a:custGeom>
            <a:solidFill>
              <a:srgbClr val="FAB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74;p47">
              <a:extLst>
                <a:ext uri="{FF2B5EF4-FFF2-40B4-BE49-F238E27FC236}">
                  <a16:creationId xmlns:a16="http://schemas.microsoft.com/office/drawing/2014/main" id="{9DC19C26-9FF3-4091-A863-E57E3AF1A8B4}"/>
                </a:ext>
              </a:extLst>
            </p:cNvPr>
            <p:cNvSpPr/>
            <p:nvPr/>
          </p:nvSpPr>
          <p:spPr>
            <a:xfrm>
              <a:off x="4775649" y="1790241"/>
              <a:ext cx="172684" cy="173934"/>
            </a:xfrm>
            <a:custGeom>
              <a:avLst/>
              <a:gdLst/>
              <a:ahLst/>
              <a:cxnLst/>
              <a:rect l="l" t="t" r="r" b="b"/>
              <a:pathLst>
                <a:path w="2210" h="2226" extrusionOk="0">
                  <a:moveTo>
                    <a:pt x="1736" y="0"/>
                  </a:moveTo>
                  <a:cubicBezTo>
                    <a:pt x="1591" y="0"/>
                    <a:pt x="1432" y="14"/>
                    <a:pt x="1289" y="33"/>
                  </a:cubicBezTo>
                  <a:cubicBezTo>
                    <a:pt x="1072" y="50"/>
                    <a:pt x="955" y="200"/>
                    <a:pt x="770" y="384"/>
                  </a:cubicBezTo>
                  <a:lnTo>
                    <a:pt x="503" y="686"/>
                  </a:lnTo>
                  <a:cubicBezTo>
                    <a:pt x="436" y="769"/>
                    <a:pt x="369" y="870"/>
                    <a:pt x="318" y="970"/>
                  </a:cubicBezTo>
                  <a:cubicBezTo>
                    <a:pt x="218" y="1104"/>
                    <a:pt x="185" y="1271"/>
                    <a:pt x="151" y="1456"/>
                  </a:cubicBezTo>
                  <a:lnTo>
                    <a:pt x="0" y="2125"/>
                  </a:lnTo>
                  <a:lnTo>
                    <a:pt x="670" y="2226"/>
                  </a:lnTo>
                  <a:lnTo>
                    <a:pt x="821" y="1824"/>
                  </a:lnTo>
                  <a:cubicBezTo>
                    <a:pt x="1406" y="1790"/>
                    <a:pt x="1256" y="702"/>
                    <a:pt x="1256" y="702"/>
                  </a:cubicBezTo>
                  <a:cubicBezTo>
                    <a:pt x="1273" y="619"/>
                    <a:pt x="1356" y="552"/>
                    <a:pt x="1440" y="535"/>
                  </a:cubicBezTo>
                  <a:cubicBezTo>
                    <a:pt x="1741" y="485"/>
                    <a:pt x="2210" y="368"/>
                    <a:pt x="2193" y="167"/>
                  </a:cubicBezTo>
                  <a:cubicBezTo>
                    <a:pt x="2183" y="40"/>
                    <a:pt x="1980" y="0"/>
                    <a:pt x="1736" y="0"/>
                  </a:cubicBezTo>
                  <a:close/>
                </a:path>
              </a:pathLst>
            </a:custGeom>
            <a:solidFill>
              <a:srgbClr val="FAB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75;p47">
              <a:extLst>
                <a:ext uri="{FF2B5EF4-FFF2-40B4-BE49-F238E27FC236}">
                  <a16:creationId xmlns:a16="http://schemas.microsoft.com/office/drawing/2014/main" id="{4850E57C-FDA2-4B87-B733-E780B7E4DBB7}"/>
                </a:ext>
              </a:extLst>
            </p:cNvPr>
            <p:cNvSpPr/>
            <p:nvPr/>
          </p:nvSpPr>
          <p:spPr>
            <a:xfrm>
              <a:off x="3861447" y="2246248"/>
              <a:ext cx="759965" cy="915850"/>
            </a:xfrm>
            <a:custGeom>
              <a:avLst/>
              <a:gdLst/>
              <a:ahLst/>
              <a:cxnLst/>
              <a:rect l="l" t="t" r="r" b="b"/>
              <a:pathLst>
                <a:path w="9726" h="11721" extrusionOk="0">
                  <a:moveTo>
                    <a:pt x="5238" y="0"/>
                  </a:moveTo>
                  <a:cubicBezTo>
                    <a:pt x="4812" y="0"/>
                    <a:pt x="4356" y="124"/>
                    <a:pt x="4101" y="574"/>
                  </a:cubicBezTo>
                  <a:cubicBezTo>
                    <a:pt x="3515" y="1595"/>
                    <a:pt x="4369" y="4307"/>
                    <a:pt x="2310" y="4675"/>
                  </a:cubicBezTo>
                  <a:cubicBezTo>
                    <a:pt x="218" y="5060"/>
                    <a:pt x="0" y="7119"/>
                    <a:pt x="168" y="8040"/>
                  </a:cubicBezTo>
                  <a:cubicBezTo>
                    <a:pt x="506" y="9884"/>
                    <a:pt x="2457" y="11720"/>
                    <a:pt x="4503" y="11720"/>
                  </a:cubicBezTo>
                  <a:cubicBezTo>
                    <a:pt x="5391" y="11720"/>
                    <a:pt x="6297" y="11374"/>
                    <a:pt x="7097" y="10534"/>
                  </a:cubicBezTo>
                  <a:cubicBezTo>
                    <a:pt x="9725" y="7755"/>
                    <a:pt x="6461" y="5864"/>
                    <a:pt x="6210" y="4474"/>
                  </a:cubicBezTo>
                  <a:cubicBezTo>
                    <a:pt x="5942" y="3051"/>
                    <a:pt x="7583" y="1177"/>
                    <a:pt x="6244" y="189"/>
                  </a:cubicBezTo>
                  <a:cubicBezTo>
                    <a:pt x="6244" y="189"/>
                    <a:pt x="5764" y="0"/>
                    <a:pt x="5238" y="0"/>
                  </a:cubicBezTo>
                  <a:close/>
                </a:path>
              </a:pathLst>
            </a:custGeom>
            <a:solidFill>
              <a:srgbClr val="5046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76;p47">
              <a:extLst>
                <a:ext uri="{FF2B5EF4-FFF2-40B4-BE49-F238E27FC236}">
                  <a16:creationId xmlns:a16="http://schemas.microsoft.com/office/drawing/2014/main" id="{1CE7B63B-94C7-428E-AEA5-495319A1A674}"/>
                </a:ext>
              </a:extLst>
            </p:cNvPr>
            <p:cNvSpPr/>
            <p:nvPr/>
          </p:nvSpPr>
          <p:spPr>
            <a:xfrm>
              <a:off x="4192747" y="2290630"/>
              <a:ext cx="412957" cy="828023"/>
            </a:xfrm>
            <a:custGeom>
              <a:avLst/>
              <a:gdLst/>
              <a:ahLst/>
              <a:cxnLst/>
              <a:rect l="l" t="t" r="r" b="b"/>
              <a:pathLst>
                <a:path w="5285" h="10597" extrusionOk="0">
                  <a:moveTo>
                    <a:pt x="2886" y="1"/>
                  </a:moveTo>
                  <a:cubicBezTo>
                    <a:pt x="2852" y="1"/>
                    <a:pt x="2818" y="9"/>
                    <a:pt x="2790" y="23"/>
                  </a:cubicBezTo>
                  <a:cubicBezTo>
                    <a:pt x="2606" y="174"/>
                    <a:pt x="2020" y="257"/>
                    <a:pt x="1702" y="525"/>
                  </a:cubicBezTo>
                  <a:cubicBezTo>
                    <a:pt x="1133" y="1027"/>
                    <a:pt x="263" y="2417"/>
                    <a:pt x="531" y="3103"/>
                  </a:cubicBezTo>
                  <a:cubicBezTo>
                    <a:pt x="1117" y="4593"/>
                    <a:pt x="129" y="5865"/>
                    <a:pt x="45" y="7539"/>
                  </a:cubicBezTo>
                  <a:cubicBezTo>
                    <a:pt x="1" y="9081"/>
                    <a:pt x="2203" y="10597"/>
                    <a:pt x="3660" y="10597"/>
                  </a:cubicBezTo>
                  <a:cubicBezTo>
                    <a:pt x="3848" y="10597"/>
                    <a:pt x="4023" y="10571"/>
                    <a:pt x="4180" y="10518"/>
                  </a:cubicBezTo>
                  <a:cubicBezTo>
                    <a:pt x="4648" y="10351"/>
                    <a:pt x="4950" y="9982"/>
                    <a:pt x="5100" y="9564"/>
                  </a:cubicBezTo>
                  <a:cubicBezTo>
                    <a:pt x="5201" y="9229"/>
                    <a:pt x="5184" y="8878"/>
                    <a:pt x="5017" y="8593"/>
                  </a:cubicBezTo>
                  <a:cubicBezTo>
                    <a:pt x="4464" y="7605"/>
                    <a:pt x="3142" y="8091"/>
                    <a:pt x="3125" y="4459"/>
                  </a:cubicBezTo>
                  <a:cubicBezTo>
                    <a:pt x="3108" y="3371"/>
                    <a:pt x="5284" y="2249"/>
                    <a:pt x="3025" y="56"/>
                  </a:cubicBezTo>
                  <a:cubicBezTo>
                    <a:pt x="2986" y="17"/>
                    <a:pt x="2935" y="1"/>
                    <a:pt x="2886" y="1"/>
                  </a:cubicBezTo>
                  <a:close/>
                </a:path>
              </a:pathLst>
            </a:custGeom>
            <a:solidFill>
              <a:srgbClr val="413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77;p47">
              <a:extLst>
                <a:ext uri="{FF2B5EF4-FFF2-40B4-BE49-F238E27FC236}">
                  <a16:creationId xmlns:a16="http://schemas.microsoft.com/office/drawing/2014/main" id="{0477D4DF-1CDF-44E4-9291-FD4817C42207}"/>
                </a:ext>
              </a:extLst>
            </p:cNvPr>
            <p:cNvSpPr/>
            <p:nvPr/>
          </p:nvSpPr>
          <p:spPr>
            <a:xfrm>
              <a:off x="4462007" y="3111616"/>
              <a:ext cx="301923" cy="1522119"/>
            </a:xfrm>
            <a:custGeom>
              <a:avLst/>
              <a:gdLst/>
              <a:ahLst/>
              <a:cxnLst/>
              <a:rect l="l" t="t" r="r" b="b"/>
              <a:pathLst>
                <a:path w="3864" h="19480" extrusionOk="0">
                  <a:moveTo>
                    <a:pt x="1734" y="0"/>
                  </a:moveTo>
                  <a:cubicBezTo>
                    <a:pt x="780" y="0"/>
                    <a:pt x="0" y="826"/>
                    <a:pt x="47" y="1785"/>
                  </a:cubicBezTo>
                  <a:cubicBezTo>
                    <a:pt x="81" y="2237"/>
                    <a:pt x="148" y="2756"/>
                    <a:pt x="265" y="3392"/>
                  </a:cubicBezTo>
                  <a:cubicBezTo>
                    <a:pt x="750" y="5819"/>
                    <a:pt x="1554" y="17520"/>
                    <a:pt x="1554" y="17520"/>
                  </a:cubicBezTo>
                  <a:cubicBezTo>
                    <a:pt x="1554" y="17586"/>
                    <a:pt x="1554" y="17637"/>
                    <a:pt x="1537" y="17687"/>
                  </a:cubicBezTo>
                  <a:cubicBezTo>
                    <a:pt x="1504" y="17888"/>
                    <a:pt x="1420" y="17971"/>
                    <a:pt x="1353" y="18055"/>
                  </a:cubicBezTo>
                  <a:cubicBezTo>
                    <a:pt x="1186" y="18290"/>
                    <a:pt x="1286" y="18457"/>
                    <a:pt x="1638" y="18758"/>
                  </a:cubicBezTo>
                  <a:cubicBezTo>
                    <a:pt x="1939" y="18976"/>
                    <a:pt x="1788" y="19394"/>
                    <a:pt x="2090" y="19444"/>
                  </a:cubicBezTo>
                  <a:cubicBezTo>
                    <a:pt x="2238" y="19468"/>
                    <a:pt x="2369" y="19479"/>
                    <a:pt x="2479" y="19479"/>
                  </a:cubicBezTo>
                  <a:cubicBezTo>
                    <a:pt x="2680" y="19479"/>
                    <a:pt x="2810" y="19442"/>
                    <a:pt x="2843" y="19378"/>
                  </a:cubicBezTo>
                  <a:cubicBezTo>
                    <a:pt x="2876" y="19227"/>
                    <a:pt x="2776" y="19210"/>
                    <a:pt x="2424" y="19043"/>
                  </a:cubicBezTo>
                  <a:cubicBezTo>
                    <a:pt x="2140" y="18892"/>
                    <a:pt x="2106" y="18055"/>
                    <a:pt x="2106" y="17720"/>
                  </a:cubicBezTo>
                  <a:cubicBezTo>
                    <a:pt x="2106" y="17637"/>
                    <a:pt x="2106" y="17553"/>
                    <a:pt x="2123" y="17469"/>
                  </a:cubicBezTo>
                  <a:lnTo>
                    <a:pt x="3211" y="9585"/>
                  </a:lnTo>
                  <a:cubicBezTo>
                    <a:pt x="3864" y="5987"/>
                    <a:pt x="3596" y="2957"/>
                    <a:pt x="3345" y="1350"/>
                  </a:cubicBezTo>
                  <a:cubicBezTo>
                    <a:pt x="3244" y="630"/>
                    <a:pt x="2659" y="95"/>
                    <a:pt x="1922" y="11"/>
                  </a:cubicBezTo>
                  <a:cubicBezTo>
                    <a:pt x="1859" y="4"/>
                    <a:pt x="1796" y="0"/>
                    <a:pt x="1734" y="0"/>
                  </a:cubicBezTo>
                  <a:close/>
                </a:path>
              </a:pathLst>
            </a:custGeom>
            <a:solidFill>
              <a:srgbClr val="FAB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78;p47">
              <a:extLst>
                <a:ext uri="{FF2B5EF4-FFF2-40B4-BE49-F238E27FC236}">
                  <a16:creationId xmlns:a16="http://schemas.microsoft.com/office/drawing/2014/main" id="{22A6657C-F1BC-4B60-ADE5-F780B67031A6}"/>
                </a:ext>
              </a:extLst>
            </p:cNvPr>
            <p:cNvSpPr/>
            <p:nvPr/>
          </p:nvSpPr>
          <p:spPr>
            <a:xfrm>
              <a:off x="4082496" y="3096614"/>
              <a:ext cx="495704" cy="1539152"/>
            </a:xfrm>
            <a:custGeom>
              <a:avLst/>
              <a:gdLst/>
              <a:ahLst/>
              <a:cxnLst/>
              <a:rect l="l" t="t" r="r" b="b"/>
              <a:pathLst>
                <a:path w="6344" h="19698" extrusionOk="0">
                  <a:moveTo>
                    <a:pt x="4394" y="1"/>
                  </a:moveTo>
                  <a:cubicBezTo>
                    <a:pt x="3605" y="1"/>
                    <a:pt x="2922" y="511"/>
                    <a:pt x="2695" y="1258"/>
                  </a:cubicBezTo>
                  <a:cubicBezTo>
                    <a:pt x="2343" y="2429"/>
                    <a:pt x="2009" y="4388"/>
                    <a:pt x="2310" y="7250"/>
                  </a:cubicBezTo>
                  <a:cubicBezTo>
                    <a:pt x="2310" y="7250"/>
                    <a:pt x="2561" y="8790"/>
                    <a:pt x="2310" y="9794"/>
                  </a:cubicBezTo>
                  <a:cubicBezTo>
                    <a:pt x="2092" y="10698"/>
                    <a:pt x="837" y="16339"/>
                    <a:pt x="603" y="17377"/>
                  </a:cubicBezTo>
                  <a:cubicBezTo>
                    <a:pt x="552" y="17527"/>
                    <a:pt x="502" y="17661"/>
                    <a:pt x="469" y="17712"/>
                  </a:cubicBezTo>
                  <a:cubicBezTo>
                    <a:pt x="368" y="17896"/>
                    <a:pt x="301" y="17946"/>
                    <a:pt x="218" y="17996"/>
                  </a:cubicBezTo>
                  <a:cubicBezTo>
                    <a:pt x="0" y="18197"/>
                    <a:pt x="50" y="18381"/>
                    <a:pt x="335" y="18733"/>
                  </a:cubicBezTo>
                  <a:cubicBezTo>
                    <a:pt x="552" y="19034"/>
                    <a:pt x="301" y="19402"/>
                    <a:pt x="603" y="19536"/>
                  </a:cubicBezTo>
                  <a:cubicBezTo>
                    <a:pt x="864" y="19645"/>
                    <a:pt x="1069" y="19697"/>
                    <a:pt x="1199" y="19697"/>
                  </a:cubicBezTo>
                  <a:cubicBezTo>
                    <a:pt x="1268" y="19697"/>
                    <a:pt x="1316" y="19682"/>
                    <a:pt x="1339" y="19653"/>
                  </a:cubicBezTo>
                  <a:cubicBezTo>
                    <a:pt x="1423" y="19536"/>
                    <a:pt x="1306" y="19486"/>
                    <a:pt x="1004" y="19218"/>
                  </a:cubicBezTo>
                  <a:cubicBezTo>
                    <a:pt x="870" y="19118"/>
                    <a:pt x="887" y="18749"/>
                    <a:pt x="937" y="18415"/>
                  </a:cubicBezTo>
                  <a:cubicBezTo>
                    <a:pt x="988" y="18063"/>
                    <a:pt x="1088" y="17712"/>
                    <a:pt x="1255" y="17377"/>
                  </a:cubicBezTo>
                  <a:cubicBezTo>
                    <a:pt x="1925" y="16021"/>
                    <a:pt x="3934" y="11937"/>
                    <a:pt x="4469" y="10280"/>
                  </a:cubicBezTo>
                  <a:cubicBezTo>
                    <a:pt x="5139" y="8288"/>
                    <a:pt x="6344" y="1910"/>
                    <a:pt x="6076" y="136"/>
                  </a:cubicBezTo>
                  <a:lnTo>
                    <a:pt x="4469" y="2"/>
                  </a:lnTo>
                  <a:cubicBezTo>
                    <a:pt x="4444" y="1"/>
                    <a:pt x="4419" y="1"/>
                    <a:pt x="4394" y="1"/>
                  </a:cubicBezTo>
                  <a:close/>
                </a:path>
              </a:pathLst>
            </a:custGeom>
            <a:solidFill>
              <a:srgbClr val="FAB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79;p47">
              <a:extLst>
                <a:ext uri="{FF2B5EF4-FFF2-40B4-BE49-F238E27FC236}">
                  <a16:creationId xmlns:a16="http://schemas.microsoft.com/office/drawing/2014/main" id="{65B90A42-6692-4C00-877A-64ADCFCBD718}"/>
                </a:ext>
              </a:extLst>
            </p:cNvPr>
            <p:cNvSpPr/>
            <p:nvPr/>
          </p:nvSpPr>
          <p:spPr>
            <a:xfrm>
              <a:off x="4234160" y="3095286"/>
              <a:ext cx="528522" cy="923273"/>
            </a:xfrm>
            <a:custGeom>
              <a:avLst/>
              <a:gdLst/>
              <a:ahLst/>
              <a:cxnLst/>
              <a:rect l="l" t="t" r="r" b="b"/>
              <a:pathLst>
                <a:path w="6764" h="11816" extrusionOk="0">
                  <a:moveTo>
                    <a:pt x="2453" y="1"/>
                  </a:moveTo>
                  <a:cubicBezTo>
                    <a:pt x="1664" y="1"/>
                    <a:pt x="981" y="511"/>
                    <a:pt x="754" y="1258"/>
                  </a:cubicBezTo>
                  <a:cubicBezTo>
                    <a:pt x="402" y="2429"/>
                    <a:pt x="68" y="4405"/>
                    <a:pt x="369" y="7250"/>
                  </a:cubicBezTo>
                  <a:cubicBezTo>
                    <a:pt x="369" y="7250"/>
                    <a:pt x="620" y="8790"/>
                    <a:pt x="369" y="9794"/>
                  </a:cubicBezTo>
                  <a:cubicBezTo>
                    <a:pt x="319" y="10046"/>
                    <a:pt x="168" y="10682"/>
                    <a:pt x="1" y="11452"/>
                  </a:cubicBezTo>
                  <a:cubicBezTo>
                    <a:pt x="1038" y="11694"/>
                    <a:pt x="2047" y="11816"/>
                    <a:pt x="3028" y="11816"/>
                  </a:cubicBezTo>
                  <a:cubicBezTo>
                    <a:pt x="4010" y="11816"/>
                    <a:pt x="4964" y="11694"/>
                    <a:pt x="5893" y="11452"/>
                  </a:cubicBezTo>
                  <a:lnTo>
                    <a:pt x="6110" y="9778"/>
                  </a:lnTo>
                  <a:cubicBezTo>
                    <a:pt x="6763" y="6179"/>
                    <a:pt x="6479" y="3116"/>
                    <a:pt x="6227" y="1526"/>
                  </a:cubicBezTo>
                  <a:cubicBezTo>
                    <a:pt x="6110" y="823"/>
                    <a:pt x="5524" y="270"/>
                    <a:pt x="4805" y="187"/>
                  </a:cubicBezTo>
                  <a:lnTo>
                    <a:pt x="4135" y="136"/>
                  </a:lnTo>
                  <a:lnTo>
                    <a:pt x="2528" y="2"/>
                  </a:lnTo>
                  <a:cubicBezTo>
                    <a:pt x="2503" y="1"/>
                    <a:pt x="2478" y="1"/>
                    <a:pt x="2453" y="1"/>
                  </a:cubicBezTo>
                  <a:close/>
                </a:path>
              </a:pathLst>
            </a:custGeom>
            <a:solidFill>
              <a:srgbClr val="FBD5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80;p47">
              <a:extLst>
                <a:ext uri="{FF2B5EF4-FFF2-40B4-BE49-F238E27FC236}">
                  <a16:creationId xmlns:a16="http://schemas.microsoft.com/office/drawing/2014/main" id="{DAFBA26C-BE1F-4687-8158-70058C3D6BD4}"/>
                </a:ext>
              </a:extLst>
            </p:cNvPr>
            <p:cNvSpPr/>
            <p:nvPr/>
          </p:nvSpPr>
          <p:spPr>
            <a:xfrm>
              <a:off x="4240723" y="3095286"/>
              <a:ext cx="491876" cy="668544"/>
            </a:xfrm>
            <a:custGeom>
              <a:avLst/>
              <a:gdLst/>
              <a:ahLst/>
              <a:cxnLst/>
              <a:rect l="l" t="t" r="r" b="b"/>
              <a:pathLst>
                <a:path w="6295" h="8556" extrusionOk="0">
                  <a:moveTo>
                    <a:pt x="2388" y="1"/>
                  </a:moveTo>
                  <a:cubicBezTo>
                    <a:pt x="1613" y="1"/>
                    <a:pt x="914" y="511"/>
                    <a:pt x="687" y="1258"/>
                  </a:cubicBezTo>
                  <a:cubicBezTo>
                    <a:pt x="335" y="2429"/>
                    <a:pt x="0" y="4405"/>
                    <a:pt x="318" y="7250"/>
                  </a:cubicBezTo>
                  <a:cubicBezTo>
                    <a:pt x="318" y="7250"/>
                    <a:pt x="402" y="7853"/>
                    <a:pt x="419" y="8556"/>
                  </a:cubicBezTo>
                  <a:cubicBezTo>
                    <a:pt x="603" y="8054"/>
                    <a:pt x="787" y="7551"/>
                    <a:pt x="1005" y="7083"/>
                  </a:cubicBezTo>
                  <a:cubicBezTo>
                    <a:pt x="1963" y="4820"/>
                    <a:pt x="3572" y="2411"/>
                    <a:pt x="6187" y="2411"/>
                  </a:cubicBezTo>
                  <a:cubicBezTo>
                    <a:pt x="6222" y="2411"/>
                    <a:pt x="6258" y="2412"/>
                    <a:pt x="6294" y="2413"/>
                  </a:cubicBezTo>
                  <a:cubicBezTo>
                    <a:pt x="6261" y="2095"/>
                    <a:pt x="6210" y="1777"/>
                    <a:pt x="6177" y="1526"/>
                  </a:cubicBezTo>
                  <a:cubicBezTo>
                    <a:pt x="6043" y="823"/>
                    <a:pt x="5457" y="270"/>
                    <a:pt x="4754" y="187"/>
                  </a:cubicBezTo>
                  <a:lnTo>
                    <a:pt x="4085" y="136"/>
                  </a:lnTo>
                  <a:lnTo>
                    <a:pt x="3064" y="36"/>
                  </a:lnTo>
                  <a:lnTo>
                    <a:pt x="2461" y="2"/>
                  </a:lnTo>
                  <a:cubicBezTo>
                    <a:pt x="2436" y="1"/>
                    <a:pt x="2412" y="1"/>
                    <a:pt x="2388" y="1"/>
                  </a:cubicBezTo>
                  <a:close/>
                </a:path>
              </a:pathLst>
            </a:custGeom>
            <a:solidFill>
              <a:srgbClr val="FACA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81;p47">
              <a:extLst>
                <a:ext uri="{FF2B5EF4-FFF2-40B4-BE49-F238E27FC236}">
                  <a16:creationId xmlns:a16="http://schemas.microsoft.com/office/drawing/2014/main" id="{FE3951C3-84F5-4E9E-8F70-EDD7FF127116}"/>
                </a:ext>
              </a:extLst>
            </p:cNvPr>
            <p:cNvSpPr/>
            <p:nvPr/>
          </p:nvSpPr>
          <p:spPr>
            <a:xfrm>
              <a:off x="4095545" y="1932138"/>
              <a:ext cx="745588" cy="1313960"/>
            </a:xfrm>
            <a:custGeom>
              <a:avLst/>
              <a:gdLst/>
              <a:ahLst/>
              <a:cxnLst/>
              <a:rect l="l" t="t" r="r" b="b"/>
              <a:pathLst>
                <a:path w="9542" h="16816" extrusionOk="0">
                  <a:moveTo>
                    <a:pt x="8947" y="0"/>
                  </a:moveTo>
                  <a:cubicBezTo>
                    <a:pt x="8853" y="0"/>
                    <a:pt x="8771" y="26"/>
                    <a:pt x="8721" y="92"/>
                  </a:cubicBezTo>
                  <a:lnTo>
                    <a:pt x="7700" y="4561"/>
                  </a:lnTo>
                  <a:cubicBezTo>
                    <a:pt x="6579" y="5950"/>
                    <a:pt x="5675" y="7239"/>
                    <a:pt x="5256" y="7858"/>
                  </a:cubicBezTo>
                  <a:cubicBezTo>
                    <a:pt x="5072" y="8093"/>
                    <a:pt x="4804" y="8260"/>
                    <a:pt x="4537" y="8277"/>
                  </a:cubicBezTo>
                  <a:cubicBezTo>
                    <a:pt x="4001" y="8327"/>
                    <a:pt x="3298" y="8411"/>
                    <a:pt x="2746" y="8544"/>
                  </a:cubicBezTo>
                  <a:cubicBezTo>
                    <a:pt x="0" y="9264"/>
                    <a:pt x="1122" y="10269"/>
                    <a:pt x="1122" y="10269"/>
                  </a:cubicBezTo>
                  <a:cubicBezTo>
                    <a:pt x="1457" y="10603"/>
                    <a:pt x="1741" y="11005"/>
                    <a:pt x="1942" y="11424"/>
                  </a:cubicBezTo>
                  <a:cubicBezTo>
                    <a:pt x="2294" y="12177"/>
                    <a:pt x="2746" y="13131"/>
                    <a:pt x="3013" y="13700"/>
                  </a:cubicBezTo>
                  <a:cubicBezTo>
                    <a:pt x="3114" y="14051"/>
                    <a:pt x="2796" y="15123"/>
                    <a:pt x="2679" y="15458"/>
                  </a:cubicBezTo>
                  <a:lnTo>
                    <a:pt x="2427" y="16211"/>
                  </a:lnTo>
                  <a:cubicBezTo>
                    <a:pt x="2377" y="16311"/>
                    <a:pt x="2444" y="16445"/>
                    <a:pt x="2545" y="16479"/>
                  </a:cubicBezTo>
                  <a:cubicBezTo>
                    <a:pt x="3181" y="16693"/>
                    <a:pt x="4148" y="16816"/>
                    <a:pt x="5154" y="16816"/>
                  </a:cubicBezTo>
                  <a:cubicBezTo>
                    <a:pt x="6107" y="16816"/>
                    <a:pt x="7094" y="16706"/>
                    <a:pt x="7868" y="16462"/>
                  </a:cubicBezTo>
                  <a:cubicBezTo>
                    <a:pt x="8052" y="16395"/>
                    <a:pt x="8135" y="16211"/>
                    <a:pt x="8035" y="16043"/>
                  </a:cubicBezTo>
                  <a:lnTo>
                    <a:pt x="6863" y="12846"/>
                  </a:lnTo>
                  <a:cubicBezTo>
                    <a:pt x="6545" y="12177"/>
                    <a:pt x="6612" y="12009"/>
                    <a:pt x="6813" y="11608"/>
                  </a:cubicBezTo>
                  <a:cubicBezTo>
                    <a:pt x="6947" y="11390"/>
                    <a:pt x="6980" y="11122"/>
                    <a:pt x="6897" y="10871"/>
                  </a:cubicBezTo>
                  <a:cubicBezTo>
                    <a:pt x="6863" y="10721"/>
                    <a:pt x="6729" y="10503"/>
                    <a:pt x="6595" y="10252"/>
                  </a:cubicBezTo>
                  <a:cubicBezTo>
                    <a:pt x="6361" y="9884"/>
                    <a:pt x="6395" y="9415"/>
                    <a:pt x="6679" y="9080"/>
                  </a:cubicBezTo>
                  <a:cubicBezTo>
                    <a:pt x="7566" y="7925"/>
                    <a:pt x="8805" y="5917"/>
                    <a:pt x="9039" y="4762"/>
                  </a:cubicBezTo>
                  <a:cubicBezTo>
                    <a:pt x="9290" y="3506"/>
                    <a:pt x="9541" y="259"/>
                    <a:pt x="9541" y="259"/>
                  </a:cubicBezTo>
                  <a:cubicBezTo>
                    <a:pt x="9448" y="142"/>
                    <a:pt x="9166" y="0"/>
                    <a:pt x="8947" y="0"/>
                  </a:cubicBezTo>
                  <a:close/>
                </a:path>
              </a:pathLst>
            </a:custGeom>
            <a:solidFill>
              <a:srgbClr val="E162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82;p47">
              <a:extLst>
                <a:ext uri="{FF2B5EF4-FFF2-40B4-BE49-F238E27FC236}">
                  <a16:creationId xmlns:a16="http://schemas.microsoft.com/office/drawing/2014/main" id="{D09E0CA1-C6DA-413E-9CFF-1C6BFE819BD8}"/>
                </a:ext>
              </a:extLst>
            </p:cNvPr>
            <p:cNvSpPr/>
            <p:nvPr/>
          </p:nvSpPr>
          <p:spPr>
            <a:xfrm>
              <a:off x="4213219" y="2271018"/>
              <a:ext cx="253869" cy="404674"/>
            </a:xfrm>
            <a:custGeom>
              <a:avLst/>
              <a:gdLst/>
              <a:ahLst/>
              <a:cxnLst/>
              <a:rect l="l" t="t" r="r" b="b"/>
              <a:pathLst>
                <a:path w="3249" h="5179" extrusionOk="0">
                  <a:moveTo>
                    <a:pt x="1606" y="1"/>
                  </a:moveTo>
                  <a:cubicBezTo>
                    <a:pt x="1408" y="1"/>
                    <a:pt x="1192" y="40"/>
                    <a:pt x="955" y="107"/>
                  </a:cubicBezTo>
                  <a:cubicBezTo>
                    <a:pt x="152" y="341"/>
                    <a:pt x="1" y="1010"/>
                    <a:pt x="285" y="2098"/>
                  </a:cubicBezTo>
                  <a:cubicBezTo>
                    <a:pt x="403" y="2500"/>
                    <a:pt x="687" y="2852"/>
                    <a:pt x="921" y="3069"/>
                  </a:cubicBezTo>
                  <a:cubicBezTo>
                    <a:pt x="1089" y="3237"/>
                    <a:pt x="1173" y="3438"/>
                    <a:pt x="1173" y="3672"/>
                  </a:cubicBezTo>
                  <a:lnTo>
                    <a:pt x="1156" y="4341"/>
                  </a:lnTo>
                  <a:cubicBezTo>
                    <a:pt x="1189" y="4944"/>
                    <a:pt x="1541" y="5178"/>
                    <a:pt x="1959" y="5178"/>
                  </a:cubicBezTo>
                  <a:cubicBezTo>
                    <a:pt x="2177" y="5178"/>
                    <a:pt x="2411" y="5078"/>
                    <a:pt x="2545" y="4911"/>
                  </a:cubicBezTo>
                  <a:cubicBezTo>
                    <a:pt x="2713" y="4710"/>
                    <a:pt x="2662" y="4425"/>
                    <a:pt x="2545" y="4191"/>
                  </a:cubicBezTo>
                  <a:lnTo>
                    <a:pt x="2445" y="4023"/>
                  </a:lnTo>
                  <a:cubicBezTo>
                    <a:pt x="2328" y="3806"/>
                    <a:pt x="2378" y="3521"/>
                    <a:pt x="2612" y="3387"/>
                  </a:cubicBezTo>
                  <a:cubicBezTo>
                    <a:pt x="2779" y="3304"/>
                    <a:pt x="2964" y="3170"/>
                    <a:pt x="3081" y="3036"/>
                  </a:cubicBezTo>
                  <a:cubicBezTo>
                    <a:pt x="3181" y="2919"/>
                    <a:pt x="3248" y="1948"/>
                    <a:pt x="2796" y="960"/>
                  </a:cubicBezTo>
                  <a:cubicBezTo>
                    <a:pt x="2484" y="253"/>
                    <a:pt x="2104" y="1"/>
                    <a:pt x="1606" y="1"/>
                  </a:cubicBezTo>
                  <a:close/>
                </a:path>
              </a:pathLst>
            </a:custGeom>
            <a:solidFill>
              <a:srgbClr val="FAB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83;p47">
              <a:extLst>
                <a:ext uri="{FF2B5EF4-FFF2-40B4-BE49-F238E27FC236}">
                  <a16:creationId xmlns:a16="http://schemas.microsoft.com/office/drawing/2014/main" id="{C030CCD9-03CF-433F-8991-0EB2CF0DABF1}"/>
                </a:ext>
              </a:extLst>
            </p:cNvPr>
            <p:cNvSpPr/>
            <p:nvPr/>
          </p:nvSpPr>
          <p:spPr>
            <a:xfrm>
              <a:off x="4391137" y="2381347"/>
              <a:ext cx="47117" cy="85248"/>
            </a:xfrm>
            <a:custGeom>
              <a:avLst/>
              <a:gdLst/>
              <a:ahLst/>
              <a:cxnLst/>
              <a:rect l="l" t="t" r="r" b="b"/>
              <a:pathLst>
                <a:path w="603" h="1091" extrusionOk="0">
                  <a:moveTo>
                    <a:pt x="84" y="0"/>
                  </a:moveTo>
                  <a:cubicBezTo>
                    <a:pt x="67" y="0"/>
                    <a:pt x="34" y="17"/>
                    <a:pt x="17" y="34"/>
                  </a:cubicBezTo>
                  <a:cubicBezTo>
                    <a:pt x="0" y="67"/>
                    <a:pt x="0" y="101"/>
                    <a:pt x="0" y="117"/>
                  </a:cubicBezTo>
                  <a:lnTo>
                    <a:pt x="184" y="938"/>
                  </a:lnTo>
                  <a:cubicBezTo>
                    <a:pt x="214" y="1028"/>
                    <a:pt x="298" y="1091"/>
                    <a:pt x="388" y="1091"/>
                  </a:cubicBezTo>
                  <a:cubicBezTo>
                    <a:pt x="398" y="1091"/>
                    <a:pt x="408" y="1090"/>
                    <a:pt x="419" y="1088"/>
                  </a:cubicBezTo>
                  <a:cubicBezTo>
                    <a:pt x="519" y="1071"/>
                    <a:pt x="603" y="921"/>
                    <a:pt x="536" y="820"/>
                  </a:cubicBezTo>
                  <a:lnTo>
                    <a:pt x="184" y="34"/>
                  </a:lnTo>
                  <a:cubicBezTo>
                    <a:pt x="168" y="17"/>
                    <a:pt x="117" y="0"/>
                    <a:pt x="84" y="0"/>
                  </a:cubicBezTo>
                  <a:close/>
                </a:path>
              </a:pathLst>
            </a:custGeom>
            <a:solidFill>
              <a:srgbClr val="FA9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84;p47">
              <a:extLst>
                <a:ext uri="{FF2B5EF4-FFF2-40B4-BE49-F238E27FC236}">
                  <a16:creationId xmlns:a16="http://schemas.microsoft.com/office/drawing/2014/main" id="{7B5544E1-5CC3-40B9-B241-81A2F357BE48}"/>
                </a:ext>
              </a:extLst>
            </p:cNvPr>
            <p:cNvSpPr/>
            <p:nvPr/>
          </p:nvSpPr>
          <p:spPr>
            <a:xfrm>
              <a:off x="4210641" y="2409789"/>
              <a:ext cx="70714" cy="79466"/>
            </a:xfrm>
            <a:custGeom>
              <a:avLst/>
              <a:gdLst/>
              <a:ahLst/>
              <a:cxnLst/>
              <a:rect l="l" t="t" r="r" b="b"/>
              <a:pathLst>
                <a:path w="905" h="1017" extrusionOk="0">
                  <a:moveTo>
                    <a:pt x="389" y="0"/>
                  </a:moveTo>
                  <a:cubicBezTo>
                    <a:pt x="372" y="0"/>
                    <a:pt x="354" y="2"/>
                    <a:pt x="335" y="4"/>
                  </a:cubicBezTo>
                  <a:cubicBezTo>
                    <a:pt x="134" y="71"/>
                    <a:pt x="0" y="172"/>
                    <a:pt x="67" y="423"/>
                  </a:cubicBezTo>
                  <a:cubicBezTo>
                    <a:pt x="129" y="655"/>
                    <a:pt x="420" y="1016"/>
                    <a:pt x="649" y="1016"/>
                  </a:cubicBezTo>
                  <a:cubicBezTo>
                    <a:pt x="668" y="1016"/>
                    <a:pt x="686" y="1014"/>
                    <a:pt x="703" y="1009"/>
                  </a:cubicBezTo>
                  <a:cubicBezTo>
                    <a:pt x="904" y="958"/>
                    <a:pt x="821" y="640"/>
                    <a:pt x="754" y="389"/>
                  </a:cubicBezTo>
                  <a:cubicBezTo>
                    <a:pt x="708" y="160"/>
                    <a:pt x="578" y="0"/>
                    <a:pt x="389" y="0"/>
                  </a:cubicBezTo>
                  <a:close/>
                </a:path>
              </a:pathLst>
            </a:custGeom>
            <a:solidFill>
              <a:srgbClr val="FAB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85;p47">
              <a:extLst>
                <a:ext uri="{FF2B5EF4-FFF2-40B4-BE49-F238E27FC236}">
                  <a16:creationId xmlns:a16="http://schemas.microsoft.com/office/drawing/2014/main" id="{26216CA8-CB11-4B20-AAF9-79B42762EC54}"/>
                </a:ext>
              </a:extLst>
            </p:cNvPr>
            <p:cNvSpPr/>
            <p:nvPr/>
          </p:nvSpPr>
          <p:spPr>
            <a:xfrm>
              <a:off x="4173994" y="2232262"/>
              <a:ext cx="321848" cy="223551"/>
            </a:xfrm>
            <a:custGeom>
              <a:avLst/>
              <a:gdLst/>
              <a:ahLst/>
              <a:cxnLst/>
              <a:rect l="l" t="t" r="r" b="b"/>
              <a:pathLst>
                <a:path w="4119" h="2861" extrusionOk="0">
                  <a:moveTo>
                    <a:pt x="2537" y="1"/>
                  </a:moveTo>
                  <a:cubicBezTo>
                    <a:pt x="1809" y="1"/>
                    <a:pt x="901" y="475"/>
                    <a:pt x="402" y="1423"/>
                  </a:cubicBezTo>
                  <a:cubicBezTo>
                    <a:pt x="1" y="2193"/>
                    <a:pt x="453" y="2327"/>
                    <a:pt x="838" y="2444"/>
                  </a:cubicBezTo>
                  <a:cubicBezTo>
                    <a:pt x="1022" y="2511"/>
                    <a:pt x="1172" y="2611"/>
                    <a:pt x="1256" y="2779"/>
                  </a:cubicBezTo>
                  <a:lnTo>
                    <a:pt x="1290" y="2846"/>
                  </a:lnTo>
                  <a:cubicBezTo>
                    <a:pt x="1307" y="2856"/>
                    <a:pt x="1325" y="2861"/>
                    <a:pt x="1341" y="2861"/>
                  </a:cubicBezTo>
                  <a:cubicBezTo>
                    <a:pt x="1404" y="2861"/>
                    <a:pt x="1453" y="2795"/>
                    <a:pt x="1440" y="2728"/>
                  </a:cubicBezTo>
                  <a:lnTo>
                    <a:pt x="1373" y="2561"/>
                  </a:lnTo>
                  <a:cubicBezTo>
                    <a:pt x="1206" y="2076"/>
                    <a:pt x="1457" y="1590"/>
                    <a:pt x="1926" y="1423"/>
                  </a:cubicBezTo>
                  <a:lnTo>
                    <a:pt x="2478" y="1239"/>
                  </a:lnTo>
                  <a:cubicBezTo>
                    <a:pt x="2545" y="1239"/>
                    <a:pt x="2612" y="1239"/>
                    <a:pt x="2679" y="1272"/>
                  </a:cubicBezTo>
                  <a:cubicBezTo>
                    <a:pt x="2846" y="1373"/>
                    <a:pt x="3047" y="1439"/>
                    <a:pt x="3265" y="1439"/>
                  </a:cubicBezTo>
                  <a:cubicBezTo>
                    <a:pt x="4118" y="1423"/>
                    <a:pt x="3600" y="402"/>
                    <a:pt x="3198" y="167"/>
                  </a:cubicBezTo>
                  <a:cubicBezTo>
                    <a:pt x="3014" y="56"/>
                    <a:pt x="2786" y="1"/>
                    <a:pt x="2537" y="1"/>
                  </a:cubicBezTo>
                  <a:close/>
                </a:path>
              </a:pathLst>
            </a:custGeom>
            <a:solidFill>
              <a:srgbClr val="5046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86;p47">
              <a:extLst>
                <a:ext uri="{FF2B5EF4-FFF2-40B4-BE49-F238E27FC236}">
                  <a16:creationId xmlns:a16="http://schemas.microsoft.com/office/drawing/2014/main" id="{43514AAD-CB72-4E89-A8C6-BB89F4E99D9A}"/>
                </a:ext>
              </a:extLst>
            </p:cNvPr>
            <p:cNvSpPr/>
            <p:nvPr/>
          </p:nvSpPr>
          <p:spPr>
            <a:xfrm>
              <a:off x="4189700" y="3437057"/>
              <a:ext cx="153071" cy="182920"/>
            </a:xfrm>
            <a:custGeom>
              <a:avLst/>
              <a:gdLst/>
              <a:ahLst/>
              <a:cxnLst/>
              <a:rect l="l" t="t" r="r" b="b"/>
              <a:pathLst>
                <a:path w="1959" h="2341" extrusionOk="0">
                  <a:moveTo>
                    <a:pt x="363" y="1"/>
                  </a:moveTo>
                  <a:cubicBezTo>
                    <a:pt x="323" y="1"/>
                    <a:pt x="280" y="10"/>
                    <a:pt x="235" y="31"/>
                  </a:cubicBezTo>
                  <a:cubicBezTo>
                    <a:pt x="51" y="114"/>
                    <a:pt x="1" y="298"/>
                    <a:pt x="118" y="483"/>
                  </a:cubicBezTo>
                  <a:lnTo>
                    <a:pt x="218" y="750"/>
                  </a:lnTo>
                  <a:cubicBezTo>
                    <a:pt x="302" y="901"/>
                    <a:pt x="302" y="1068"/>
                    <a:pt x="302" y="1236"/>
                  </a:cubicBezTo>
                  <a:cubicBezTo>
                    <a:pt x="319" y="1571"/>
                    <a:pt x="536" y="1905"/>
                    <a:pt x="737" y="2156"/>
                  </a:cubicBezTo>
                  <a:cubicBezTo>
                    <a:pt x="871" y="2324"/>
                    <a:pt x="1139" y="2341"/>
                    <a:pt x="1490" y="2341"/>
                  </a:cubicBezTo>
                  <a:cubicBezTo>
                    <a:pt x="1658" y="2341"/>
                    <a:pt x="1959" y="2307"/>
                    <a:pt x="1792" y="2156"/>
                  </a:cubicBezTo>
                  <a:cubicBezTo>
                    <a:pt x="1641" y="2039"/>
                    <a:pt x="1122" y="1989"/>
                    <a:pt x="1055" y="1453"/>
                  </a:cubicBezTo>
                  <a:cubicBezTo>
                    <a:pt x="1055" y="1420"/>
                    <a:pt x="1055" y="1370"/>
                    <a:pt x="1072" y="1336"/>
                  </a:cubicBezTo>
                  <a:cubicBezTo>
                    <a:pt x="1078" y="1334"/>
                    <a:pt x="1085" y="1333"/>
                    <a:pt x="1091" y="1333"/>
                  </a:cubicBezTo>
                  <a:cubicBezTo>
                    <a:pt x="1171" y="1333"/>
                    <a:pt x="1261" y="1509"/>
                    <a:pt x="1323" y="1571"/>
                  </a:cubicBezTo>
                  <a:cubicBezTo>
                    <a:pt x="1398" y="1646"/>
                    <a:pt x="1492" y="1684"/>
                    <a:pt x="1549" y="1684"/>
                  </a:cubicBezTo>
                  <a:cubicBezTo>
                    <a:pt x="1568" y="1684"/>
                    <a:pt x="1582" y="1679"/>
                    <a:pt x="1591" y="1671"/>
                  </a:cubicBezTo>
                  <a:cubicBezTo>
                    <a:pt x="1674" y="1621"/>
                    <a:pt x="1574" y="1554"/>
                    <a:pt x="1474" y="1420"/>
                  </a:cubicBezTo>
                  <a:cubicBezTo>
                    <a:pt x="1340" y="1219"/>
                    <a:pt x="1222" y="1001"/>
                    <a:pt x="1156" y="951"/>
                  </a:cubicBezTo>
                  <a:cubicBezTo>
                    <a:pt x="1139" y="918"/>
                    <a:pt x="1038" y="868"/>
                    <a:pt x="1005" y="834"/>
                  </a:cubicBezTo>
                  <a:cubicBezTo>
                    <a:pt x="921" y="784"/>
                    <a:pt x="804" y="717"/>
                    <a:pt x="787" y="616"/>
                  </a:cubicBezTo>
                  <a:lnTo>
                    <a:pt x="637" y="232"/>
                  </a:lnTo>
                  <a:cubicBezTo>
                    <a:pt x="586" y="92"/>
                    <a:pt x="487" y="1"/>
                    <a:pt x="363" y="1"/>
                  </a:cubicBezTo>
                  <a:close/>
                </a:path>
              </a:pathLst>
            </a:custGeom>
            <a:solidFill>
              <a:srgbClr val="FAB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7;p47">
              <a:extLst>
                <a:ext uri="{FF2B5EF4-FFF2-40B4-BE49-F238E27FC236}">
                  <a16:creationId xmlns:a16="http://schemas.microsoft.com/office/drawing/2014/main" id="{F6793D9F-C35A-4A33-8AA0-679B7BBF4DCD}"/>
                </a:ext>
              </a:extLst>
            </p:cNvPr>
            <p:cNvSpPr/>
            <p:nvPr/>
          </p:nvSpPr>
          <p:spPr>
            <a:xfrm>
              <a:off x="4944346" y="3371422"/>
              <a:ext cx="586031" cy="1262155"/>
            </a:xfrm>
            <a:custGeom>
              <a:avLst/>
              <a:gdLst/>
              <a:ahLst/>
              <a:cxnLst/>
              <a:rect l="l" t="t" r="r" b="b"/>
              <a:pathLst>
                <a:path w="7500" h="16153" extrusionOk="0">
                  <a:moveTo>
                    <a:pt x="4805" y="0"/>
                  </a:moveTo>
                  <a:lnTo>
                    <a:pt x="2009" y="2344"/>
                  </a:lnTo>
                  <a:cubicBezTo>
                    <a:pt x="720" y="3415"/>
                    <a:pt x="1" y="4988"/>
                    <a:pt x="1" y="6662"/>
                  </a:cubicBezTo>
                  <a:lnTo>
                    <a:pt x="1" y="16153"/>
                  </a:lnTo>
                  <a:cubicBezTo>
                    <a:pt x="1089" y="16153"/>
                    <a:pt x="1959" y="15283"/>
                    <a:pt x="1959" y="14195"/>
                  </a:cubicBezTo>
                  <a:lnTo>
                    <a:pt x="1959" y="13090"/>
                  </a:lnTo>
                  <a:cubicBezTo>
                    <a:pt x="1959" y="10629"/>
                    <a:pt x="3047" y="8336"/>
                    <a:pt x="4905" y="6763"/>
                  </a:cubicBezTo>
                  <a:lnTo>
                    <a:pt x="7500" y="4587"/>
                  </a:lnTo>
                  <a:lnTo>
                    <a:pt x="4805" y="0"/>
                  </a:lnTo>
                  <a:close/>
                </a:path>
              </a:pathLst>
            </a:custGeom>
            <a:solidFill>
              <a:srgbClr val="E781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8;p47">
              <a:extLst>
                <a:ext uri="{FF2B5EF4-FFF2-40B4-BE49-F238E27FC236}">
                  <a16:creationId xmlns:a16="http://schemas.microsoft.com/office/drawing/2014/main" id="{27531588-38F5-4622-AB9E-52B538BE3533}"/>
                </a:ext>
              </a:extLst>
            </p:cNvPr>
            <p:cNvSpPr/>
            <p:nvPr/>
          </p:nvSpPr>
          <p:spPr>
            <a:xfrm>
              <a:off x="5896523" y="3371422"/>
              <a:ext cx="586031" cy="1262155"/>
            </a:xfrm>
            <a:custGeom>
              <a:avLst/>
              <a:gdLst/>
              <a:ahLst/>
              <a:cxnLst/>
              <a:rect l="l" t="t" r="r" b="b"/>
              <a:pathLst>
                <a:path w="7500" h="16153" extrusionOk="0">
                  <a:moveTo>
                    <a:pt x="2679" y="0"/>
                  </a:moveTo>
                  <a:lnTo>
                    <a:pt x="0" y="4587"/>
                  </a:lnTo>
                  <a:lnTo>
                    <a:pt x="2578" y="6763"/>
                  </a:lnTo>
                  <a:cubicBezTo>
                    <a:pt x="4436" y="8336"/>
                    <a:pt x="5524" y="10629"/>
                    <a:pt x="5524" y="13073"/>
                  </a:cubicBezTo>
                  <a:lnTo>
                    <a:pt x="5524" y="14195"/>
                  </a:lnTo>
                  <a:cubicBezTo>
                    <a:pt x="5524" y="15283"/>
                    <a:pt x="6411" y="16153"/>
                    <a:pt x="7499" y="16153"/>
                  </a:cubicBezTo>
                  <a:lnTo>
                    <a:pt x="7499" y="6662"/>
                  </a:lnTo>
                  <a:cubicBezTo>
                    <a:pt x="7499" y="4988"/>
                    <a:pt x="6763" y="3415"/>
                    <a:pt x="5491" y="2344"/>
                  </a:cubicBezTo>
                  <a:lnTo>
                    <a:pt x="2679" y="0"/>
                  </a:lnTo>
                  <a:close/>
                </a:path>
              </a:pathLst>
            </a:custGeom>
            <a:solidFill>
              <a:srgbClr val="827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89;p47">
              <a:extLst>
                <a:ext uri="{FF2B5EF4-FFF2-40B4-BE49-F238E27FC236}">
                  <a16:creationId xmlns:a16="http://schemas.microsoft.com/office/drawing/2014/main" id="{412F3B8C-B68D-4407-B50E-175FAFECC4A6}"/>
                </a:ext>
              </a:extLst>
            </p:cNvPr>
            <p:cNvSpPr/>
            <p:nvPr/>
          </p:nvSpPr>
          <p:spPr>
            <a:xfrm>
              <a:off x="5896523" y="3371422"/>
              <a:ext cx="586031" cy="1262155"/>
            </a:xfrm>
            <a:custGeom>
              <a:avLst/>
              <a:gdLst/>
              <a:ahLst/>
              <a:cxnLst/>
              <a:rect l="l" t="t" r="r" b="b"/>
              <a:pathLst>
                <a:path w="7500" h="16153" extrusionOk="0">
                  <a:moveTo>
                    <a:pt x="2679" y="0"/>
                  </a:moveTo>
                  <a:lnTo>
                    <a:pt x="0" y="4587"/>
                  </a:lnTo>
                  <a:lnTo>
                    <a:pt x="2578" y="6763"/>
                  </a:lnTo>
                  <a:cubicBezTo>
                    <a:pt x="4436" y="8336"/>
                    <a:pt x="5524" y="10629"/>
                    <a:pt x="5524" y="13073"/>
                  </a:cubicBezTo>
                  <a:lnTo>
                    <a:pt x="5524" y="14195"/>
                  </a:lnTo>
                  <a:cubicBezTo>
                    <a:pt x="5524" y="15283"/>
                    <a:pt x="6411" y="16153"/>
                    <a:pt x="7499" y="16153"/>
                  </a:cubicBezTo>
                  <a:lnTo>
                    <a:pt x="7499" y="6662"/>
                  </a:lnTo>
                  <a:cubicBezTo>
                    <a:pt x="7499" y="4988"/>
                    <a:pt x="6763" y="3415"/>
                    <a:pt x="5491" y="2344"/>
                  </a:cubicBezTo>
                  <a:lnTo>
                    <a:pt x="2679" y="0"/>
                  </a:lnTo>
                  <a:close/>
                </a:path>
              </a:pathLst>
            </a:custGeom>
            <a:solidFill>
              <a:srgbClr val="E162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90;p47">
              <a:extLst>
                <a:ext uri="{FF2B5EF4-FFF2-40B4-BE49-F238E27FC236}">
                  <a16:creationId xmlns:a16="http://schemas.microsoft.com/office/drawing/2014/main" id="{D8544C9B-0461-4965-90D3-6C6AB8507483}"/>
                </a:ext>
              </a:extLst>
            </p:cNvPr>
            <p:cNvSpPr/>
            <p:nvPr/>
          </p:nvSpPr>
          <p:spPr>
            <a:xfrm>
              <a:off x="5365505" y="3763748"/>
              <a:ext cx="701128" cy="487969"/>
            </a:xfrm>
            <a:custGeom>
              <a:avLst/>
              <a:gdLst/>
              <a:ahLst/>
              <a:cxnLst/>
              <a:rect l="l" t="t" r="r" b="b"/>
              <a:pathLst>
                <a:path w="8973" h="6245" extrusionOk="0">
                  <a:moveTo>
                    <a:pt x="720" y="1"/>
                  </a:moveTo>
                  <a:lnTo>
                    <a:pt x="68" y="5290"/>
                  </a:lnTo>
                  <a:cubicBezTo>
                    <a:pt x="1" y="5792"/>
                    <a:pt x="402" y="6244"/>
                    <a:pt x="904" y="6244"/>
                  </a:cubicBezTo>
                  <a:lnTo>
                    <a:pt x="8102" y="6244"/>
                  </a:lnTo>
                  <a:cubicBezTo>
                    <a:pt x="8604" y="6244"/>
                    <a:pt x="8972" y="5809"/>
                    <a:pt x="8956" y="5290"/>
                  </a:cubicBezTo>
                  <a:lnTo>
                    <a:pt x="8303" y="1"/>
                  </a:lnTo>
                  <a:close/>
                </a:path>
              </a:pathLst>
            </a:custGeom>
            <a:solidFill>
              <a:srgbClr val="E766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1;p47">
              <a:extLst>
                <a:ext uri="{FF2B5EF4-FFF2-40B4-BE49-F238E27FC236}">
                  <a16:creationId xmlns:a16="http://schemas.microsoft.com/office/drawing/2014/main" id="{33D5FF92-BBC9-4AD0-AF50-0653BA8522BA}"/>
                </a:ext>
              </a:extLst>
            </p:cNvPr>
            <p:cNvSpPr/>
            <p:nvPr/>
          </p:nvSpPr>
          <p:spPr>
            <a:xfrm>
              <a:off x="5246502" y="1223825"/>
              <a:ext cx="937806" cy="2635500"/>
            </a:xfrm>
            <a:custGeom>
              <a:avLst/>
              <a:gdLst/>
              <a:ahLst/>
              <a:cxnLst/>
              <a:rect l="l" t="t" r="r" b="b"/>
              <a:pathLst>
                <a:path w="12002" h="33729" extrusionOk="0">
                  <a:moveTo>
                    <a:pt x="6009" y="1"/>
                  </a:moveTo>
                  <a:cubicBezTo>
                    <a:pt x="4453" y="1"/>
                    <a:pt x="0" y="10998"/>
                    <a:pt x="0" y="21543"/>
                  </a:cubicBezTo>
                  <a:cubicBezTo>
                    <a:pt x="0" y="25259"/>
                    <a:pt x="335" y="28707"/>
                    <a:pt x="904" y="31620"/>
                  </a:cubicBezTo>
                  <a:cubicBezTo>
                    <a:pt x="1155" y="32842"/>
                    <a:pt x="2210" y="33729"/>
                    <a:pt x="3465" y="33729"/>
                  </a:cubicBezTo>
                  <a:lnTo>
                    <a:pt x="8537" y="33729"/>
                  </a:lnTo>
                  <a:cubicBezTo>
                    <a:pt x="9792" y="33729"/>
                    <a:pt x="10880" y="32842"/>
                    <a:pt x="11115" y="31620"/>
                  </a:cubicBezTo>
                  <a:cubicBezTo>
                    <a:pt x="11667" y="28690"/>
                    <a:pt x="12002" y="25226"/>
                    <a:pt x="12002" y="21543"/>
                  </a:cubicBezTo>
                  <a:cubicBezTo>
                    <a:pt x="12002" y="10998"/>
                    <a:pt x="7298" y="1"/>
                    <a:pt x="60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92;p47">
              <a:extLst>
                <a:ext uri="{FF2B5EF4-FFF2-40B4-BE49-F238E27FC236}">
                  <a16:creationId xmlns:a16="http://schemas.microsoft.com/office/drawing/2014/main" id="{560DAEA7-6191-486C-9067-38C3C7AA67F9}"/>
                </a:ext>
              </a:extLst>
            </p:cNvPr>
            <p:cNvSpPr/>
            <p:nvPr/>
          </p:nvSpPr>
          <p:spPr>
            <a:xfrm>
              <a:off x="5390352" y="1223825"/>
              <a:ext cx="646197" cy="682844"/>
            </a:xfrm>
            <a:custGeom>
              <a:avLst/>
              <a:gdLst/>
              <a:ahLst/>
              <a:cxnLst/>
              <a:rect l="l" t="t" r="r" b="b"/>
              <a:pathLst>
                <a:path w="8270" h="8739" extrusionOk="0">
                  <a:moveTo>
                    <a:pt x="4168" y="1"/>
                  </a:moveTo>
                  <a:cubicBezTo>
                    <a:pt x="3265" y="1"/>
                    <a:pt x="1407" y="3633"/>
                    <a:pt x="1" y="8738"/>
                  </a:cubicBezTo>
                  <a:lnTo>
                    <a:pt x="8269" y="8738"/>
                  </a:lnTo>
                  <a:cubicBezTo>
                    <a:pt x="6796" y="3633"/>
                    <a:pt x="4938" y="1"/>
                    <a:pt x="41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93;p47">
              <a:extLst>
                <a:ext uri="{FF2B5EF4-FFF2-40B4-BE49-F238E27FC236}">
                  <a16:creationId xmlns:a16="http://schemas.microsoft.com/office/drawing/2014/main" id="{E3958EE2-4DCF-4965-8B3B-8AA3CDE46FEC}"/>
                </a:ext>
              </a:extLst>
            </p:cNvPr>
            <p:cNvSpPr/>
            <p:nvPr/>
          </p:nvSpPr>
          <p:spPr>
            <a:xfrm>
              <a:off x="5419106" y="1223825"/>
              <a:ext cx="586031" cy="582124"/>
            </a:xfrm>
            <a:custGeom>
              <a:avLst/>
              <a:gdLst/>
              <a:ahLst/>
              <a:cxnLst/>
              <a:rect l="l" t="t" r="r" b="b"/>
              <a:pathLst>
                <a:path w="7500" h="7450" extrusionOk="0">
                  <a:moveTo>
                    <a:pt x="3800" y="1"/>
                  </a:moveTo>
                  <a:cubicBezTo>
                    <a:pt x="2980" y="1"/>
                    <a:pt x="1373" y="3030"/>
                    <a:pt x="1" y="7449"/>
                  </a:cubicBezTo>
                  <a:lnTo>
                    <a:pt x="7500" y="7449"/>
                  </a:lnTo>
                  <a:cubicBezTo>
                    <a:pt x="6110" y="3030"/>
                    <a:pt x="4487" y="1"/>
                    <a:pt x="3800" y="1"/>
                  </a:cubicBezTo>
                  <a:close/>
                </a:path>
              </a:pathLst>
            </a:custGeom>
            <a:solidFill>
              <a:srgbClr val="E162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94;p47">
              <a:extLst>
                <a:ext uri="{FF2B5EF4-FFF2-40B4-BE49-F238E27FC236}">
                  <a16:creationId xmlns:a16="http://schemas.microsoft.com/office/drawing/2014/main" id="{FFDC54B2-8D0C-4423-8DFB-981E24BD7127}"/>
                </a:ext>
              </a:extLst>
            </p:cNvPr>
            <p:cNvSpPr/>
            <p:nvPr/>
          </p:nvSpPr>
          <p:spPr>
            <a:xfrm>
              <a:off x="5478022" y="1341421"/>
              <a:ext cx="198938" cy="464527"/>
            </a:xfrm>
            <a:custGeom>
              <a:avLst/>
              <a:gdLst/>
              <a:ahLst/>
              <a:cxnLst/>
              <a:rect l="l" t="t" r="r" b="b"/>
              <a:pathLst>
                <a:path w="2546" h="5945" extrusionOk="0">
                  <a:moveTo>
                    <a:pt x="2396" y="0"/>
                  </a:moveTo>
                  <a:cubicBezTo>
                    <a:pt x="2363" y="0"/>
                    <a:pt x="2331" y="16"/>
                    <a:pt x="2310" y="52"/>
                  </a:cubicBezTo>
                  <a:cubicBezTo>
                    <a:pt x="1707" y="1107"/>
                    <a:pt x="921" y="2948"/>
                    <a:pt x="0" y="5944"/>
                  </a:cubicBezTo>
                  <a:lnTo>
                    <a:pt x="804" y="5944"/>
                  </a:lnTo>
                  <a:cubicBezTo>
                    <a:pt x="1557" y="3500"/>
                    <a:pt x="1892" y="1776"/>
                    <a:pt x="2511" y="169"/>
                  </a:cubicBezTo>
                  <a:cubicBezTo>
                    <a:pt x="2546" y="77"/>
                    <a:pt x="2469" y="0"/>
                    <a:pt x="2396" y="0"/>
                  </a:cubicBezTo>
                  <a:close/>
                </a:path>
              </a:pathLst>
            </a:custGeom>
            <a:solidFill>
              <a:srgbClr val="BA5A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95;p47">
              <a:extLst>
                <a:ext uri="{FF2B5EF4-FFF2-40B4-BE49-F238E27FC236}">
                  <a16:creationId xmlns:a16="http://schemas.microsoft.com/office/drawing/2014/main" id="{20495321-C4C8-44B4-88F8-0AE90EFAE447}"/>
                </a:ext>
              </a:extLst>
            </p:cNvPr>
            <p:cNvSpPr/>
            <p:nvPr/>
          </p:nvSpPr>
          <p:spPr>
            <a:xfrm>
              <a:off x="5377303" y="2434949"/>
              <a:ext cx="669717" cy="671045"/>
            </a:xfrm>
            <a:custGeom>
              <a:avLst/>
              <a:gdLst/>
              <a:ahLst/>
              <a:cxnLst/>
              <a:rect l="l" t="t" r="r" b="b"/>
              <a:pathLst>
                <a:path w="8571" h="8588" extrusionOk="0">
                  <a:moveTo>
                    <a:pt x="4285" y="0"/>
                  </a:moveTo>
                  <a:cubicBezTo>
                    <a:pt x="1925" y="0"/>
                    <a:pt x="0" y="1925"/>
                    <a:pt x="0" y="4286"/>
                  </a:cubicBezTo>
                  <a:cubicBezTo>
                    <a:pt x="0" y="6662"/>
                    <a:pt x="1925" y="8587"/>
                    <a:pt x="4285" y="8587"/>
                  </a:cubicBezTo>
                  <a:cubicBezTo>
                    <a:pt x="6645" y="8587"/>
                    <a:pt x="8570" y="6662"/>
                    <a:pt x="8570" y="4286"/>
                  </a:cubicBezTo>
                  <a:cubicBezTo>
                    <a:pt x="8570" y="1909"/>
                    <a:pt x="6679" y="0"/>
                    <a:pt x="4285" y="0"/>
                  </a:cubicBezTo>
                  <a:close/>
                </a:path>
              </a:pathLst>
            </a:custGeom>
            <a:solidFill>
              <a:srgbClr val="BA5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4" name="Google Shape;396;p47">
              <a:extLst>
                <a:ext uri="{FF2B5EF4-FFF2-40B4-BE49-F238E27FC236}">
                  <a16:creationId xmlns:a16="http://schemas.microsoft.com/office/drawing/2014/main" id="{6E324686-8C14-4C0A-8BB7-418D59A6C1E6}"/>
                </a:ext>
              </a:extLst>
            </p:cNvPr>
            <p:cNvSpPr/>
            <p:nvPr/>
          </p:nvSpPr>
          <p:spPr>
            <a:xfrm>
              <a:off x="5377303" y="2399631"/>
              <a:ext cx="669717" cy="669717"/>
            </a:xfrm>
            <a:custGeom>
              <a:avLst/>
              <a:gdLst/>
              <a:ahLst/>
              <a:cxnLst/>
              <a:rect l="l" t="t" r="r" b="b"/>
              <a:pathLst>
                <a:path w="8571" h="8571" extrusionOk="0">
                  <a:moveTo>
                    <a:pt x="4285" y="0"/>
                  </a:moveTo>
                  <a:cubicBezTo>
                    <a:pt x="1925" y="0"/>
                    <a:pt x="0" y="1925"/>
                    <a:pt x="0" y="4286"/>
                  </a:cubicBezTo>
                  <a:cubicBezTo>
                    <a:pt x="0" y="6646"/>
                    <a:pt x="1925" y="8571"/>
                    <a:pt x="4285" y="8571"/>
                  </a:cubicBezTo>
                  <a:cubicBezTo>
                    <a:pt x="6645" y="8571"/>
                    <a:pt x="8570" y="6646"/>
                    <a:pt x="8570" y="4286"/>
                  </a:cubicBezTo>
                  <a:cubicBezTo>
                    <a:pt x="8570" y="1925"/>
                    <a:pt x="6679" y="0"/>
                    <a:pt x="4285" y="0"/>
                  </a:cubicBezTo>
                  <a:close/>
                </a:path>
              </a:pathLst>
            </a:custGeom>
            <a:solidFill>
              <a:srgbClr val="E781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97;p47">
              <a:extLst>
                <a:ext uri="{FF2B5EF4-FFF2-40B4-BE49-F238E27FC236}">
                  <a16:creationId xmlns:a16="http://schemas.microsoft.com/office/drawing/2014/main" id="{546B3444-0861-42F3-9D8B-4FAACB930E2D}"/>
                </a:ext>
              </a:extLst>
            </p:cNvPr>
            <p:cNvSpPr/>
            <p:nvPr/>
          </p:nvSpPr>
          <p:spPr>
            <a:xfrm>
              <a:off x="5709463" y="2399631"/>
              <a:ext cx="337554" cy="669717"/>
            </a:xfrm>
            <a:custGeom>
              <a:avLst/>
              <a:gdLst/>
              <a:ahLst/>
              <a:cxnLst/>
              <a:rect l="l" t="t" r="r" b="b"/>
              <a:pathLst>
                <a:path w="4320" h="8571" extrusionOk="0">
                  <a:moveTo>
                    <a:pt x="1" y="0"/>
                  </a:moveTo>
                  <a:lnTo>
                    <a:pt x="1" y="8571"/>
                  </a:lnTo>
                  <a:lnTo>
                    <a:pt x="34" y="8571"/>
                  </a:lnTo>
                  <a:cubicBezTo>
                    <a:pt x="2394" y="8571"/>
                    <a:pt x="4319" y="6646"/>
                    <a:pt x="4319" y="4286"/>
                  </a:cubicBezTo>
                  <a:cubicBezTo>
                    <a:pt x="4319" y="1925"/>
                    <a:pt x="2428" y="0"/>
                    <a:pt x="34" y="0"/>
                  </a:cubicBezTo>
                  <a:close/>
                </a:path>
              </a:pathLst>
            </a:custGeom>
            <a:solidFill>
              <a:srgbClr val="E162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98;p47">
              <a:extLst>
                <a:ext uri="{FF2B5EF4-FFF2-40B4-BE49-F238E27FC236}">
                  <a16:creationId xmlns:a16="http://schemas.microsoft.com/office/drawing/2014/main" id="{C9AEB32D-F0D2-4686-82ED-41843F5E4D0E}"/>
                </a:ext>
              </a:extLst>
            </p:cNvPr>
            <p:cNvSpPr/>
            <p:nvPr/>
          </p:nvSpPr>
          <p:spPr>
            <a:xfrm>
              <a:off x="5484507" y="2505585"/>
              <a:ext cx="457886" cy="457808"/>
            </a:xfrm>
            <a:custGeom>
              <a:avLst/>
              <a:gdLst/>
              <a:ahLst/>
              <a:cxnLst/>
              <a:rect l="l" t="t" r="r" b="b"/>
              <a:pathLst>
                <a:path w="5860" h="5859" extrusionOk="0">
                  <a:moveTo>
                    <a:pt x="2930" y="0"/>
                  </a:moveTo>
                  <a:cubicBezTo>
                    <a:pt x="1323" y="0"/>
                    <a:pt x="1" y="1323"/>
                    <a:pt x="1" y="2930"/>
                  </a:cubicBezTo>
                  <a:cubicBezTo>
                    <a:pt x="1" y="4536"/>
                    <a:pt x="1323" y="5859"/>
                    <a:pt x="2930" y="5859"/>
                  </a:cubicBezTo>
                  <a:cubicBezTo>
                    <a:pt x="4554" y="5859"/>
                    <a:pt x="5859" y="4536"/>
                    <a:pt x="5859" y="2930"/>
                  </a:cubicBezTo>
                  <a:cubicBezTo>
                    <a:pt x="5859" y="1323"/>
                    <a:pt x="4554" y="0"/>
                    <a:pt x="2930" y="0"/>
                  </a:cubicBezTo>
                  <a:close/>
                </a:path>
              </a:pathLst>
            </a:custGeom>
            <a:solidFill>
              <a:srgbClr val="D2F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99;p47">
              <a:extLst>
                <a:ext uri="{FF2B5EF4-FFF2-40B4-BE49-F238E27FC236}">
                  <a16:creationId xmlns:a16="http://schemas.microsoft.com/office/drawing/2014/main" id="{6E63D030-617F-4A42-B9DE-0AEBBA499C90}"/>
                </a:ext>
              </a:extLst>
            </p:cNvPr>
            <p:cNvSpPr/>
            <p:nvPr/>
          </p:nvSpPr>
          <p:spPr>
            <a:xfrm>
              <a:off x="5426998" y="4251636"/>
              <a:ext cx="574232" cy="166198"/>
            </a:xfrm>
            <a:custGeom>
              <a:avLst/>
              <a:gdLst/>
              <a:ahLst/>
              <a:cxnLst/>
              <a:rect l="l" t="t" r="r" b="b"/>
              <a:pathLst>
                <a:path w="7349" h="2127" extrusionOk="0">
                  <a:moveTo>
                    <a:pt x="0" y="0"/>
                  </a:moveTo>
                  <a:lnTo>
                    <a:pt x="0" y="1205"/>
                  </a:lnTo>
                  <a:cubicBezTo>
                    <a:pt x="0" y="1708"/>
                    <a:pt x="419" y="2126"/>
                    <a:pt x="921" y="2126"/>
                  </a:cubicBezTo>
                  <a:lnTo>
                    <a:pt x="6428" y="2126"/>
                  </a:lnTo>
                  <a:cubicBezTo>
                    <a:pt x="6963" y="2126"/>
                    <a:pt x="7348" y="1741"/>
                    <a:pt x="7332" y="1205"/>
                  </a:cubicBezTo>
                  <a:lnTo>
                    <a:pt x="7332" y="0"/>
                  </a:lnTo>
                  <a:close/>
                </a:path>
              </a:pathLst>
            </a:custGeom>
            <a:solidFill>
              <a:srgbClr val="E781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00;p47">
              <a:extLst>
                <a:ext uri="{FF2B5EF4-FFF2-40B4-BE49-F238E27FC236}">
                  <a16:creationId xmlns:a16="http://schemas.microsoft.com/office/drawing/2014/main" id="{F677E172-61E8-469F-AD1D-7356B1DDAB40}"/>
                </a:ext>
              </a:extLst>
            </p:cNvPr>
            <p:cNvSpPr/>
            <p:nvPr/>
          </p:nvSpPr>
          <p:spPr>
            <a:xfrm>
              <a:off x="5876911" y="4251636"/>
              <a:ext cx="124317" cy="166198"/>
            </a:xfrm>
            <a:custGeom>
              <a:avLst/>
              <a:gdLst/>
              <a:ahLst/>
              <a:cxnLst/>
              <a:rect l="l" t="t" r="r" b="b"/>
              <a:pathLst>
                <a:path w="1591" h="2127" extrusionOk="0">
                  <a:moveTo>
                    <a:pt x="0" y="0"/>
                  </a:moveTo>
                  <a:lnTo>
                    <a:pt x="0" y="2126"/>
                  </a:lnTo>
                  <a:lnTo>
                    <a:pt x="670" y="2126"/>
                  </a:lnTo>
                  <a:cubicBezTo>
                    <a:pt x="1205" y="2126"/>
                    <a:pt x="1590" y="1741"/>
                    <a:pt x="1590" y="1205"/>
                  </a:cubicBezTo>
                  <a:lnTo>
                    <a:pt x="1590" y="0"/>
                  </a:lnTo>
                  <a:close/>
                </a:path>
              </a:pathLst>
            </a:custGeom>
            <a:solidFill>
              <a:srgbClr val="E162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01;p47">
              <a:extLst>
                <a:ext uri="{FF2B5EF4-FFF2-40B4-BE49-F238E27FC236}">
                  <a16:creationId xmlns:a16="http://schemas.microsoft.com/office/drawing/2014/main" id="{B4D59957-F973-4703-83E9-88EA5D06E41B}"/>
                </a:ext>
              </a:extLst>
            </p:cNvPr>
            <p:cNvSpPr/>
            <p:nvPr/>
          </p:nvSpPr>
          <p:spPr>
            <a:xfrm>
              <a:off x="5625779" y="3341339"/>
              <a:ext cx="177919" cy="1294895"/>
            </a:xfrm>
            <a:custGeom>
              <a:avLst/>
              <a:gdLst/>
              <a:ahLst/>
              <a:cxnLst/>
              <a:rect l="l" t="t" r="r" b="b"/>
              <a:pathLst>
                <a:path w="2277" h="16572" extrusionOk="0">
                  <a:moveTo>
                    <a:pt x="1122" y="0"/>
                  </a:moveTo>
                  <a:cubicBezTo>
                    <a:pt x="402" y="553"/>
                    <a:pt x="1" y="1440"/>
                    <a:pt x="17" y="2360"/>
                  </a:cubicBezTo>
                  <a:lnTo>
                    <a:pt x="419" y="14764"/>
                  </a:lnTo>
                  <a:cubicBezTo>
                    <a:pt x="436" y="15433"/>
                    <a:pt x="704" y="16069"/>
                    <a:pt x="1155" y="16571"/>
                  </a:cubicBezTo>
                  <a:lnTo>
                    <a:pt x="1189" y="16504"/>
                  </a:lnTo>
                  <a:cubicBezTo>
                    <a:pt x="1607" y="16002"/>
                    <a:pt x="1842" y="15400"/>
                    <a:pt x="1825" y="14831"/>
                  </a:cubicBezTo>
                  <a:lnTo>
                    <a:pt x="2243" y="2377"/>
                  </a:lnTo>
                  <a:cubicBezTo>
                    <a:pt x="2277" y="1440"/>
                    <a:pt x="1859" y="553"/>
                    <a:pt x="1122" y="0"/>
                  </a:cubicBezTo>
                  <a:close/>
                </a:path>
              </a:pathLst>
            </a:custGeom>
            <a:solidFill>
              <a:srgbClr val="E162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02;p47">
              <a:extLst>
                <a:ext uri="{FF2B5EF4-FFF2-40B4-BE49-F238E27FC236}">
                  <a16:creationId xmlns:a16="http://schemas.microsoft.com/office/drawing/2014/main" id="{39CA3897-BD2C-42AA-BB43-EEF8BC6E604E}"/>
                </a:ext>
              </a:extLst>
            </p:cNvPr>
            <p:cNvSpPr/>
            <p:nvPr/>
          </p:nvSpPr>
          <p:spPr>
            <a:xfrm>
              <a:off x="5716027" y="3338683"/>
              <a:ext cx="88999" cy="1297551"/>
            </a:xfrm>
            <a:custGeom>
              <a:avLst/>
              <a:gdLst/>
              <a:ahLst/>
              <a:cxnLst/>
              <a:rect l="l" t="t" r="r" b="b"/>
              <a:pathLst>
                <a:path w="1139" h="16606" extrusionOk="0">
                  <a:moveTo>
                    <a:pt x="0" y="1"/>
                  </a:moveTo>
                  <a:lnTo>
                    <a:pt x="0" y="16605"/>
                  </a:lnTo>
                  <a:lnTo>
                    <a:pt x="34" y="16538"/>
                  </a:lnTo>
                  <a:cubicBezTo>
                    <a:pt x="452" y="16036"/>
                    <a:pt x="687" y="15434"/>
                    <a:pt x="687" y="14848"/>
                  </a:cubicBezTo>
                  <a:lnTo>
                    <a:pt x="1105" y="2394"/>
                  </a:lnTo>
                  <a:cubicBezTo>
                    <a:pt x="1139" y="1457"/>
                    <a:pt x="720" y="570"/>
                    <a:pt x="0" y="1"/>
                  </a:cubicBezTo>
                  <a:close/>
                </a:path>
              </a:pathLst>
            </a:custGeom>
            <a:solidFill>
              <a:srgbClr val="BA5A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03;p47">
              <a:extLst>
                <a:ext uri="{FF2B5EF4-FFF2-40B4-BE49-F238E27FC236}">
                  <a16:creationId xmlns:a16="http://schemas.microsoft.com/office/drawing/2014/main" id="{03596331-E390-435D-85BF-7DFF59F038E8}"/>
                </a:ext>
              </a:extLst>
            </p:cNvPr>
            <p:cNvSpPr/>
            <p:nvPr/>
          </p:nvSpPr>
          <p:spPr>
            <a:xfrm>
              <a:off x="5515918" y="2543482"/>
              <a:ext cx="426474" cy="419911"/>
            </a:xfrm>
            <a:custGeom>
              <a:avLst/>
              <a:gdLst/>
              <a:ahLst/>
              <a:cxnLst/>
              <a:rect l="l" t="t" r="r" b="b"/>
              <a:pathLst>
                <a:path w="5458" h="5374" extrusionOk="0">
                  <a:moveTo>
                    <a:pt x="4152" y="1"/>
                  </a:moveTo>
                  <a:lnTo>
                    <a:pt x="4152" y="168"/>
                  </a:lnTo>
                  <a:cubicBezTo>
                    <a:pt x="4152" y="2260"/>
                    <a:pt x="2444" y="3968"/>
                    <a:pt x="335" y="3968"/>
                  </a:cubicBezTo>
                  <a:cubicBezTo>
                    <a:pt x="218" y="3968"/>
                    <a:pt x="101" y="3968"/>
                    <a:pt x="0" y="3951"/>
                  </a:cubicBezTo>
                  <a:lnTo>
                    <a:pt x="0" y="3951"/>
                  </a:lnTo>
                  <a:cubicBezTo>
                    <a:pt x="519" y="4805"/>
                    <a:pt x="1440" y="5374"/>
                    <a:pt x="2511" y="5374"/>
                  </a:cubicBezTo>
                  <a:cubicBezTo>
                    <a:pt x="4118" y="5374"/>
                    <a:pt x="5441" y="4051"/>
                    <a:pt x="5441" y="2445"/>
                  </a:cubicBezTo>
                  <a:cubicBezTo>
                    <a:pt x="5457" y="1424"/>
                    <a:pt x="4938" y="536"/>
                    <a:pt x="4152" y="1"/>
                  </a:cubicBezTo>
                  <a:close/>
                </a:path>
              </a:pathLst>
            </a:custGeom>
            <a:solidFill>
              <a:srgbClr val="AFE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04;p47">
              <a:extLst>
                <a:ext uri="{FF2B5EF4-FFF2-40B4-BE49-F238E27FC236}">
                  <a16:creationId xmlns:a16="http://schemas.microsoft.com/office/drawing/2014/main" id="{AFC4F50C-9214-4FA7-A043-488C2AE72D0C}"/>
                </a:ext>
              </a:extLst>
            </p:cNvPr>
            <p:cNvSpPr/>
            <p:nvPr/>
          </p:nvSpPr>
          <p:spPr>
            <a:xfrm>
              <a:off x="4021002" y="2630136"/>
              <a:ext cx="324427" cy="869514"/>
            </a:xfrm>
            <a:custGeom>
              <a:avLst/>
              <a:gdLst/>
              <a:ahLst/>
              <a:cxnLst/>
              <a:rect l="l" t="t" r="r" b="b"/>
              <a:pathLst>
                <a:path w="4152" h="11128" extrusionOk="0">
                  <a:moveTo>
                    <a:pt x="3030" y="1"/>
                  </a:moveTo>
                  <a:cubicBezTo>
                    <a:pt x="2641" y="1"/>
                    <a:pt x="2293" y="98"/>
                    <a:pt x="2109" y="281"/>
                  </a:cubicBezTo>
                  <a:cubicBezTo>
                    <a:pt x="1306" y="1101"/>
                    <a:pt x="469" y="4030"/>
                    <a:pt x="117" y="5420"/>
                  </a:cubicBezTo>
                  <a:cubicBezTo>
                    <a:pt x="0" y="5855"/>
                    <a:pt x="51" y="6307"/>
                    <a:pt x="235" y="6725"/>
                  </a:cubicBezTo>
                  <a:lnTo>
                    <a:pt x="2243" y="11128"/>
                  </a:lnTo>
                  <a:cubicBezTo>
                    <a:pt x="2511" y="11077"/>
                    <a:pt x="2762" y="11044"/>
                    <a:pt x="2913" y="10743"/>
                  </a:cubicBezTo>
                  <a:lnTo>
                    <a:pt x="1724" y="6525"/>
                  </a:lnTo>
                  <a:cubicBezTo>
                    <a:pt x="1657" y="6307"/>
                    <a:pt x="1708" y="6056"/>
                    <a:pt x="1825" y="5872"/>
                  </a:cubicBezTo>
                  <a:cubicBezTo>
                    <a:pt x="2946" y="4047"/>
                    <a:pt x="4151" y="164"/>
                    <a:pt x="3582" y="63"/>
                  </a:cubicBezTo>
                  <a:cubicBezTo>
                    <a:pt x="3398" y="21"/>
                    <a:pt x="3210" y="1"/>
                    <a:pt x="3030" y="1"/>
                  </a:cubicBezTo>
                  <a:close/>
                </a:path>
              </a:pathLst>
            </a:custGeom>
            <a:solidFill>
              <a:srgbClr val="E162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05;p47">
              <a:extLst>
                <a:ext uri="{FF2B5EF4-FFF2-40B4-BE49-F238E27FC236}">
                  <a16:creationId xmlns:a16="http://schemas.microsoft.com/office/drawing/2014/main" id="{418EABAA-AF4C-4A51-B00B-94C427C94EF3}"/>
                </a:ext>
              </a:extLst>
            </p:cNvPr>
            <p:cNvSpPr/>
            <p:nvPr/>
          </p:nvSpPr>
          <p:spPr>
            <a:xfrm>
              <a:off x="6808147" y="4407128"/>
              <a:ext cx="183154" cy="225427"/>
            </a:xfrm>
            <a:custGeom>
              <a:avLst/>
              <a:gdLst/>
              <a:ahLst/>
              <a:cxnLst/>
              <a:rect l="l" t="t" r="r" b="b"/>
              <a:pathLst>
                <a:path w="2344" h="2885" extrusionOk="0">
                  <a:moveTo>
                    <a:pt x="1242" y="0"/>
                  </a:moveTo>
                  <a:cubicBezTo>
                    <a:pt x="1230" y="0"/>
                    <a:pt x="1217" y="1"/>
                    <a:pt x="1205" y="2"/>
                  </a:cubicBezTo>
                  <a:lnTo>
                    <a:pt x="1105" y="19"/>
                  </a:lnTo>
                  <a:cubicBezTo>
                    <a:pt x="938" y="52"/>
                    <a:pt x="854" y="437"/>
                    <a:pt x="938" y="588"/>
                  </a:cubicBezTo>
                  <a:cubicBezTo>
                    <a:pt x="1172" y="1006"/>
                    <a:pt x="1507" y="1760"/>
                    <a:pt x="1122" y="2044"/>
                  </a:cubicBezTo>
                  <a:lnTo>
                    <a:pt x="686" y="2362"/>
                  </a:lnTo>
                  <a:cubicBezTo>
                    <a:pt x="251" y="2647"/>
                    <a:pt x="0" y="2446"/>
                    <a:pt x="0" y="2714"/>
                  </a:cubicBezTo>
                  <a:cubicBezTo>
                    <a:pt x="0" y="2803"/>
                    <a:pt x="261" y="2885"/>
                    <a:pt x="573" y="2885"/>
                  </a:cubicBezTo>
                  <a:cubicBezTo>
                    <a:pt x="729" y="2885"/>
                    <a:pt x="898" y="2864"/>
                    <a:pt x="1055" y="2814"/>
                  </a:cubicBezTo>
                  <a:cubicBezTo>
                    <a:pt x="1523" y="2680"/>
                    <a:pt x="1975" y="2513"/>
                    <a:pt x="1975" y="2513"/>
                  </a:cubicBezTo>
                  <a:cubicBezTo>
                    <a:pt x="2226" y="2446"/>
                    <a:pt x="2344" y="2145"/>
                    <a:pt x="2193" y="1944"/>
                  </a:cubicBezTo>
                  <a:lnTo>
                    <a:pt x="1959" y="1609"/>
                  </a:lnTo>
                  <a:lnTo>
                    <a:pt x="1892" y="1475"/>
                  </a:lnTo>
                  <a:lnTo>
                    <a:pt x="1590" y="253"/>
                  </a:lnTo>
                  <a:cubicBezTo>
                    <a:pt x="1544" y="98"/>
                    <a:pt x="1396" y="0"/>
                    <a:pt x="1242" y="0"/>
                  </a:cubicBezTo>
                  <a:close/>
                </a:path>
              </a:pathLst>
            </a:custGeom>
            <a:solidFill>
              <a:srgbClr val="FAB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06;p47">
              <a:extLst>
                <a:ext uri="{FF2B5EF4-FFF2-40B4-BE49-F238E27FC236}">
                  <a16:creationId xmlns:a16="http://schemas.microsoft.com/office/drawing/2014/main" id="{DBEA0B1C-0F64-4EE8-8E26-5885BA04AA4A}"/>
                </a:ext>
              </a:extLst>
            </p:cNvPr>
            <p:cNvSpPr/>
            <p:nvPr/>
          </p:nvSpPr>
          <p:spPr>
            <a:xfrm>
              <a:off x="6817289" y="3466124"/>
              <a:ext cx="109861" cy="207455"/>
            </a:xfrm>
            <a:custGeom>
              <a:avLst/>
              <a:gdLst/>
              <a:ahLst/>
              <a:cxnLst/>
              <a:rect l="l" t="t" r="r" b="b"/>
              <a:pathLst>
                <a:path w="1406" h="2655" extrusionOk="0">
                  <a:moveTo>
                    <a:pt x="343" y="0"/>
                  </a:moveTo>
                  <a:cubicBezTo>
                    <a:pt x="320" y="0"/>
                    <a:pt x="295" y="4"/>
                    <a:pt x="268" y="10"/>
                  </a:cubicBezTo>
                  <a:cubicBezTo>
                    <a:pt x="67" y="44"/>
                    <a:pt x="0" y="244"/>
                    <a:pt x="34" y="445"/>
                  </a:cubicBezTo>
                  <a:lnTo>
                    <a:pt x="84" y="747"/>
                  </a:lnTo>
                  <a:cubicBezTo>
                    <a:pt x="118" y="914"/>
                    <a:pt x="101" y="1081"/>
                    <a:pt x="67" y="1249"/>
                  </a:cubicBezTo>
                  <a:cubicBezTo>
                    <a:pt x="17" y="1600"/>
                    <a:pt x="151" y="1969"/>
                    <a:pt x="285" y="2270"/>
                  </a:cubicBezTo>
                  <a:cubicBezTo>
                    <a:pt x="369" y="2454"/>
                    <a:pt x="653" y="2538"/>
                    <a:pt x="1005" y="2621"/>
                  </a:cubicBezTo>
                  <a:cubicBezTo>
                    <a:pt x="1069" y="2641"/>
                    <a:pt x="1150" y="2655"/>
                    <a:pt x="1219" y="2655"/>
                  </a:cubicBezTo>
                  <a:cubicBezTo>
                    <a:pt x="1329" y="2655"/>
                    <a:pt x="1405" y="2618"/>
                    <a:pt x="1323" y="2504"/>
                  </a:cubicBezTo>
                  <a:cubicBezTo>
                    <a:pt x="1206" y="2354"/>
                    <a:pt x="670" y="2186"/>
                    <a:pt x="754" y="1634"/>
                  </a:cubicBezTo>
                  <a:cubicBezTo>
                    <a:pt x="754" y="1617"/>
                    <a:pt x="770" y="1533"/>
                    <a:pt x="787" y="1533"/>
                  </a:cubicBezTo>
                  <a:cubicBezTo>
                    <a:pt x="792" y="1533"/>
                    <a:pt x="796" y="1532"/>
                    <a:pt x="801" y="1532"/>
                  </a:cubicBezTo>
                  <a:cubicBezTo>
                    <a:pt x="907" y="1532"/>
                    <a:pt x="940" y="1722"/>
                    <a:pt x="1005" y="1835"/>
                  </a:cubicBezTo>
                  <a:cubicBezTo>
                    <a:pt x="1078" y="1952"/>
                    <a:pt x="1177" y="2005"/>
                    <a:pt x="1246" y="2005"/>
                  </a:cubicBezTo>
                  <a:cubicBezTo>
                    <a:pt x="1255" y="2005"/>
                    <a:pt x="1264" y="2004"/>
                    <a:pt x="1272" y="2002"/>
                  </a:cubicBezTo>
                  <a:cubicBezTo>
                    <a:pt x="1339" y="1935"/>
                    <a:pt x="1256" y="1835"/>
                    <a:pt x="1189" y="1684"/>
                  </a:cubicBezTo>
                  <a:cubicBezTo>
                    <a:pt x="1105" y="1450"/>
                    <a:pt x="1021" y="1215"/>
                    <a:pt x="988" y="1115"/>
                  </a:cubicBezTo>
                  <a:cubicBezTo>
                    <a:pt x="954" y="1081"/>
                    <a:pt x="887" y="998"/>
                    <a:pt x="854" y="964"/>
                  </a:cubicBezTo>
                  <a:cubicBezTo>
                    <a:pt x="787" y="881"/>
                    <a:pt x="687" y="780"/>
                    <a:pt x="670" y="696"/>
                  </a:cubicBezTo>
                  <a:lnTo>
                    <a:pt x="603" y="295"/>
                  </a:lnTo>
                  <a:cubicBezTo>
                    <a:pt x="588" y="135"/>
                    <a:pt x="498" y="0"/>
                    <a:pt x="343" y="0"/>
                  </a:cubicBezTo>
                  <a:close/>
                </a:path>
              </a:pathLst>
            </a:custGeom>
            <a:solidFill>
              <a:srgbClr val="FAB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07;p47">
              <a:extLst>
                <a:ext uri="{FF2B5EF4-FFF2-40B4-BE49-F238E27FC236}">
                  <a16:creationId xmlns:a16="http://schemas.microsoft.com/office/drawing/2014/main" id="{2E32B4D3-C5A6-427D-AAF7-F3C73D5E8343}"/>
                </a:ext>
              </a:extLst>
            </p:cNvPr>
            <p:cNvSpPr/>
            <p:nvPr/>
          </p:nvSpPr>
          <p:spPr>
            <a:xfrm>
              <a:off x="6270565" y="2533246"/>
              <a:ext cx="741916" cy="717927"/>
            </a:xfrm>
            <a:custGeom>
              <a:avLst/>
              <a:gdLst/>
              <a:ahLst/>
              <a:cxnLst/>
              <a:rect l="l" t="t" r="r" b="b"/>
              <a:pathLst>
                <a:path w="9495" h="9188" extrusionOk="0">
                  <a:moveTo>
                    <a:pt x="8751" y="1"/>
                  </a:moveTo>
                  <a:cubicBezTo>
                    <a:pt x="8494" y="1"/>
                    <a:pt x="8198" y="132"/>
                    <a:pt x="7951" y="416"/>
                  </a:cubicBezTo>
                  <a:cubicBezTo>
                    <a:pt x="7366" y="1052"/>
                    <a:pt x="5441" y="5120"/>
                    <a:pt x="4888" y="5756"/>
                  </a:cubicBezTo>
                  <a:cubicBezTo>
                    <a:pt x="4302" y="6409"/>
                    <a:pt x="1" y="8601"/>
                    <a:pt x="1" y="8601"/>
                  </a:cubicBezTo>
                  <a:cubicBezTo>
                    <a:pt x="1" y="8601"/>
                    <a:pt x="51" y="8786"/>
                    <a:pt x="135" y="8919"/>
                  </a:cubicBezTo>
                  <a:cubicBezTo>
                    <a:pt x="218" y="9037"/>
                    <a:pt x="319" y="9187"/>
                    <a:pt x="319" y="9187"/>
                  </a:cubicBezTo>
                  <a:cubicBezTo>
                    <a:pt x="319" y="9187"/>
                    <a:pt x="3767" y="8016"/>
                    <a:pt x="5190" y="7212"/>
                  </a:cubicBezTo>
                  <a:cubicBezTo>
                    <a:pt x="7315" y="6040"/>
                    <a:pt x="8738" y="2743"/>
                    <a:pt x="9307" y="985"/>
                  </a:cubicBezTo>
                  <a:cubicBezTo>
                    <a:pt x="9495" y="360"/>
                    <a:pt x="9176" y="1"/>
                    <a:pt x="8751" y="1"/>
                  </a:cubicBezTo>
                  <a:close/>
                </a:path>
              </a:pathLst>
            </a:custGeom>
            <a:solidFill>
              <a:srgbClr val="FACA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08;p47">
              <a:extLst>
                <a:ext uri="{FF2B5EF4-FFF2-40B4-BE49-F238E27FC236}">
                  <a16:creationId xmlns:a16="http://schemas.microsoft.com/office/drawing/2014/main" id="{4D4ACC88-5ADF-42C7-B971-26C5E66B4934}"/>
                </a:ext>
              </a:extLst>
            </p:cNvPr>
            <p:cNvSpPr/>
            <p:nvPr/>
          </p:nvSpPr>
          <p:spPr>
            <a:xfrm>
              <a:off x="6849950" y="2492458"/>
              <a:ext cx="541571" cy="784891"/>
            </a:xfrm>
            <a:custGeom>
              <a:avLst/>
              <a:gdLst/>
              <a:ahLst/>
              <a:cxnLst/>
              <a:rect l="l" t="t" r="r" b="b"/>
              <a:pathLst>
                <a:path w="6931" h="10045" extrusionOk="0">
                  <a:moveTo>
                    <a:pt x="5022" y="1"/>
                  </a:moveTo>
                  <a:lnTo>
                    <a:pt x="1357" y="503"/>
                  </a:lnTo>
                  <a:lnTo>
                    <a:pt x="1" y="10044"/>
                  </a:lnTo>
                  <a:lnTo>
                    <a:pt x="6931" y="9977"/>
                  </a:lnTo>
                  <a:lnTo>
                    <a:pt x="5022" y="1"/>
                  </a:lnTo>
                  <a:close/>
                </a:path>
              </a:pathLst>
            </a:custGeom>
            <a:solidFill>
              <a:srgbClr val="FAB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09;p47">
              <a:extLst>
                <a:ext uri="{FF2B5EF4-FFF2-40B4-BE49-F238E27FC236}">
                  <a16:creationId xmlns:a16="http://schemas.microsoft.com/office/drawing/2014/main" id="{5D700ADC-D7EF-4078-B4B8-997021FA350F}"/>
                </a:ext>
              </a:extLst>
            </p:cNvPr>
            <p:cNvSpPr/>
            <p:nvPr/>
          </p:nvSpPr>
          <p:spPr>
            <a:xfrm>
              <a:off x="6687816" y="3257576"/>
              <a:ext cx="481405" cy="1214257"/>
            </a:xfrm>
            <a:custGeom>
              <a:avLst/>
              <a:gdLst/>
              <a:ahLst/>
              <a:cxnLst/>
              <a:rect l="l" t="t" r="r" b="b"/>
              <a:pathLst>
                <a:path w="6161" h="15540" extrusionOk="0">
                  <a:moveTo>
                    <a:pt x="2093" y="1"/>
                  </a:moveTo>
                  <a:cubicBezTo>
                    <a:pt x="2093" y="1"/>
                    <a:pt x="653" y="5140"/>
                    <a:pt x="285" y="7450"/>
                  </a:cubicBezTo>
                  <a:cubicBezTo>
                    <a:pt x="0" y="9090"/>
                    <a:pt x="2511" y="15501"/>
                    <a:pt x="2511" y="15501"/>
                  </a:cubicBezTo>
                  <a:cubicBezTo>
                    <a:pt x="2581" y="15529"/>
                    <a:pt x="2650" y="15540"/>
                    <a:pt x="2718" y="15540"/>
                  </a:cubicBezTo>
                  <a:cubicBezTo>
                    <a:pt x="2895" y="15540"/>
                    <a:pt x="3071" y="15466"/>
                    <a:pt x="3264" y="15417"/>
                  </a:cubicBezTo>
                  <a:cubicBezTo>
                    <a:pt x="3264" y="15417"/>
                    <a:pt x="2511" y="9776"/>
                    <a:pt x="2762" y="8387"/>
                  </a:cubicBezTo>
                  <a:cubicBezTo>
                    <a:pt x="3047" y="6947"/>
                    <a:pt x="5189" y="4035"/>
                    <a:pt x="5340" y="3282"/>
                  </a:cubicBezTo>
                  <a:cubicBezTo>
                    <a:pt x="5641" y="1692"/>
                    <a:pt x="6160" y="336"/>
                    <a:pt x="6160" y="336"/>
                  </a:cubicBezTo>
                  <a:lnTo>
                    <a:pt x="2093" y="1"/>
                  </a:lnTo>
                  <a:close/>
                </a:path>
              </a:pathLst>
            </a:custGeom>
            <a:solidFill>
              <a:srgbClr val="00C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10;p47">
              <a:extLst>
                <a:ext uri="{FF2B5EF4-FFF2-40B4-BE49-F238E27FC236}">
                  <a16:creationId xmlns:a16="http://schemas.microsoft.com/office/drawing/2014/main" id="{8E6A265E-823F-477B-BD09-5E7F302537BD}"/>
                </a:ext>
              </a:extLst>
            </p:cNvPr>
            <p:cNvSpPr/>
            <p:nvPr/>
          </p:nvSpPr>
          <p:spPr>
            <a:xfrm>
              <a:off x="6997785" y="3210694"/>
              <a:ext cx="481405" cy="1265984"/>
            </a:xfrm>
            <a:custGeom>
              <a:avLst/>
              <a:gdLst/>
              <a:ahLst/>
              <a:cxnLst/>
              <a:rect l="l" t="t" r="r" b="b"/>
              <a:pathLst>
                <a:path w="6161" h="16202" extrusionOk="0">
                  <a:moveTo>
                    <a:pt x="3364" y="0"/>
                  </a:moveTo>
                  <a:cubicBezTo>
                    <a:pt x="2452" y="0"/>
                    <a:pt x="1479" y="370"/>
                    <a:pt x="1356" y="1003"/>
                  </a:cubicBezTo>
                  <a:cubicBezTo>
                    <a:pt x="938" y="3229"/>
                    <a:pt x="0" y="6610"/>
                    <a:pt x="1791" y="9757"/>
                  </a:cubicBezTo>
                  <a:cubicBezTo>
                    <a:pt x="3599" y="12921"/>
                    <a:pt x="5491" y="16201"/>
                    <a:pt x="5491" y="16201"/>
                  </a:cubicBezTo>
                  <a:cubicBezTo>
                    <a:pt x="5742" y="16201"/>
                    <a:pt x="5959" y="16118"/>
                    <a:pt x="6160" y="15967"/>
                  </a:cubicBezTo>
                  <a:cubicBezTo>
                    <a:pt x="6160" y="15967"/>
                    <a:pt x="5859" y="14544"/>
                    <a:pt x="5390" y="12870"/>
                  </a:cubicBezTo>
                  <a:cubicBezTo>
                    <a:pt x="4871" y="10979"/>
                    <a:pt x="4202" y="8719"/>
                    <a:pt x="4386" y="7547"/>
                  </a:cubicBezTo>
                  <a:cubicBezTo>
                    <a:pt x="4737" y="5338"/>
                    <a:pt x="5139" y="2409"/>
                    <a:pt x="5022" y="986"/>
                  </a:cubicBezTo>
                  <a:cubicBezTo>
                    <a:pt x="4966" y="302"/>
                    <a:pt x="4190" y="0"/>
                    <a:pt x="3364" y="0"/>
                  </a:cubicBezTo>
                  <a:close/>
                </a:path>
              </a:pathLst>
            </a:custGeom>
            <a:solidFill>
              <a:srgbClr val="00C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11;p47">
              <a:extLst>
                <a:ext uri="{FF2B5EF4-FFF2-40B4-BE49-F238E27FC236}">
                  <a16:creationId xmlns:a16="http://schemas.microsoft.com/office/drawing/2014/main" id="{E06E48A8-96AB-4470-88C2-AA12362E91B4}"/>
                </a:ext>
              </a:extLst>
            </p:cNvPr>
            <p:cNvSpPr/>
            <p:nvPr/>
          </p:nvSpPr>
          <p:spPr>
            <a:xfrm>
              <a:off x="6836901" y="2492458"/>
              <a:ext cx="563762" cy="829351"/>
            </a:xfrm>
            <a:custGeom>
              <a:avLst/>
              <a:gdLst/>
              <a:ahLst/>
              <a:cxnLst/>
              <a:rect l="l" t="t" r="r" b="b"/>
              <a:pathLst>
                <a:path w="7215" h="10614" extrusionOk="0">
                  <a:moveTo>
                    <a:pt x="5206" y="1"/>
                  </a:moveTo>
                  <a:lnTo>
                    <a:pt x="1557" y="503"/>
                  </a:lnTo>
                  <a:lnTo>
                    <a:pt x="51" y="9793"/>
                  </a:lnTo>
                  <a:cubicBezTo>
                    <a:pt x="0" y="9944"/>
                    <a:pt x="84" y="10111"/>
                    <a:pt x="235" y="10161"/>
                  </a:cubicBezTo>
                  <a:cubicBezTo>
                    <a:pt x="586" y="10362"/>
                    <a:pt x="1356" y="10613"/>
                    <a:pt x="2746" y="10613"/>
                  </a:cubicBezTo>
                  <a:cubicBezTo>
                    <a:pt x="4587" y="10613"/>
                    <a:pt x="6210" y="10329"/>
                    <a:pt x="6913" y="10211"/>
                  </a:cubicBezTo>
                  <a:cubicBezTo>
                    <a:pt x="7098" y="10161"/>
                    <a:pt x="7215" y="9994"/>
                    <a:pt x="7181" y="9810"/>
                  </a:cubicBezTo>
                  <a:lnTo>
                    <a:pt x="5206" y="1"/>
                  </a:lnTo>
                  <a:close/>
                </a:path>
              </a:pathLst>
            </a:custGeom>
            <a:solidFill>
              <a:srgbClr val="D2F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12;p47">
              <a:extLst>
                <a:ext uri="{FF2B5EF4-FFF2-40B4-BE49-F238E27FC236}">
                  <a16:creationId xmlns:a16="http://schemas.microsoft.com/office/drawing/2014/main" id="{27C8813B-B7FD-42FB-A285-0359FD0BEC36}"/>
                </a:ext>
              </a:extLst>
            </p:cNvPr>
            <p:cNvSpPr/>
            <p:nvPr/>
          </p:nvSpPr>
          <p:spPr>
            <a:xfrm>
              <a:off x="7135072" y="2499022"/>
              <a:ext cx="302236" cy="1025320"/>
            </a:xfrm>
            <a:custGeom>
              <a:avLst/>
              <a:gdLst/>
              <a:ahLst/>
              <a:cxnLst/>
              <a:rect l="l" t="t" r="r" b="b"/>
              <a:pathLst>
                <a:path w="3868" h="13122" extrusionOk="0">
                  <a:moveTo>
                    <a:pt x="1223" y="1"/>
                  </a:moveTo>
                  <a:lnTo>
                    <a:pt x="553" y="68"/>
                  </a:lnTo>
                  <a:cubicBezTo>
                    <a:pt x="553" y="67"/>
                    <a:pt x="553" y="67"/>
                    <a:pt x="553" y="67"/>
                  </a:cubicBezTo>
                  <a:lnTo>
                    <a:pt x="553" y="67"/>
                  </a:lnTo>
                  <a:cubicBezTo>
                    <a:pt x="533" y="67"/>
                    <a:pt x="354" y="1797"/>
                    <a:pt x="553" y="2377"/>
                  </a:cubicBezTo>
                  <a:cubicBezTo>
                    <a:pt x="1005" y="3599"/>
                    <a:pt x="1708" y="5976"/>
                    <a:pt x="1306" y="8069"/>
                  </a:cubicBezTo>
                  <a:cubicBezTo>
                    <a:pt x="754" y="11015"/>
                    <a:pt x="1" y="12220"/>
                    <a:pt x="955" y="12906"/>
                  </a:cubicBezTo>
                  <a:cubicBezTo>
                    <a:pt x="1172" y="13059"/>
                    <a:pt x="1430" y="13122"/>
                    <a:pt x="1702" y="13122"/>
                  </a:cubicBezTo>
                  <a:cubicBezTo>
                    <a:pt x="2646" y="13122"/>
                    <a:pt x="3748" y="12368"/>
                    <a:pt x="3800" y="12069"/>
                  </a:cubicBezTo>
                  <a:cubicBezTo>
                    <a:pt x="3867" y="11684"/>
                    <a:pt x="3449" y="6981"/>
                    <a:pt x="2980" y="4955"/>
                  </a:cubicBezTo>
                  <a:cubicBezTo>
                    <a:pt x="2528" y="2930"/>
                    <a:pt x="1223" y="1"/>
                    <a:pt x="1223" y="1"/>
                  </a:cubicBezTo>
                  <a:close/>
                </a:path>
              </a:pathLst>
            </a:custGeom>
            <a:solidFill>
              <a:srgbClr val="FACA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13;p47">
              <a:extLst>
                <a:ext uri="{FF2B5EF4-FFF2-40B4-BE49-F238E27FC236}">
                  <a16:creationId xmlns:a16="http://schemas.microsoft.com/office/drawing/2014/main" id="{FE952D27-FBD3-4BDF-AD63-95166DB2AF2D}"/>
                </a:ext>
              </a:extLst>
            </p:cNvPr>
            <p:cNvSpPr/>
            <p:nvPr/>
          </p:nvSpPr>
          <p:spPr>
            <a:xfrm>
              <a:off x="6772829" y="2525198"/>
              <a:ext cx="286452" cy="956325"/>
            </a:xfrm>
            <a:custGeom>
              <a:avLst/>
              <a:gdLst/>
              <a:ahLst/>
              <a:cxnLst/>
              <a:rect l="l" t="t" r="r" b="b"/>
              <a:pathLst>
                <a:path w="3666" h="12239" extrusionOk="0">
                  <a:moveTo>
                    <a:pt x="2996" y="0"/>
                  </a:moveTo>
                  <a:lnTo>
                    <a:pt x="2243" y="101"/>
                  </a:lnTo>
                  <a:cubicBezTo>
                    <a:pt x="1908" y="151"/>
                    <a:pt x="1641" y="419"/>
                    <a:pt x="1624" y="754"/>
                  </a:cubicBezTo>
                  <a:cubicBezTo>
                    <a:pt x="1507" y="2243"/>
                    <a:pt x="1172" y="6093"/>
                    <a:pt x="837" y="7231"/>
                  </a:cubicBezTo>
                  <a:cubicBezTo>
                    <a:pt x="452" y="8688"/>
                    <a:pt x="0" y="10244"/>
                    <a:pt x="0" y="10730"/>
                  </a:cubicBezTo>
                  <a:cubicBezTo>
                    <a:pt x="0" y="10974"/>
                    <a:pt x="1090" y="12239"/>
                    <a:pt x="1712" y="12239"/>
                  </a:cubicBezTo>
                  <a:cubicBezTo>
                    <a:pt x="1771" y="12239"/>
                    <a:pt x="1826" y="12227"/>
                    <a:pt x="1875" y="12203"/>
                  </a:cubicBezTo>
                  <a:cubicBezTo>
                    <a:pt x="3666" y="11282"/>
                    <a:pt x="3164" y="5273"/>
                    <a:pt x="2929" y="3298"/>
                  </a:cubicBezTo>
                  <a:cubicBezTo>
                    <a:pt x="2712" y="1323"/>
                    <a:pt x="2996" y="0"/>
                    <a:pt x="2996" y="0"/>
                  </a:cubicBezTo>
                  <a:close/>
                </a:path>
              </a:pathLst>
            </a:custGeom>
            <a:solidFill>
              <a:srgbClr val="FACA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14;p47">
              <a:extLst>
                <a:ext uri="{FF2B5EF4-FFF2-40B4-BE49-F238E27FC236}">
                  <a16:creationId xmlns:a16="http://schemas.microsoft.com/office/drawing/2014/main" id="{7705A1B6-7F88-4070-AC32-AA019C239178}"/>
                </a:ext>
              </a:extLst>
            </p:cNvPr>
            <p:cNvSpPr/>
            <p:nvPr/>
          </p:nvSpPr>
          <p:spPr>
            <a:xfrm>
              <a:off x="7074047" y="2209133"/>
              <a:ext cx="187999" cy="237382"/>
            </a:xfrm>
            <a:custGeom>
              <a:avLst/>
              <a:gdLst/>
              <a:ahLst/>
              <a:cxnLst/>
              <a:rect l="l" t="t" r="r" b="b"/>
              <a:pathLst>
                <a:path w="2406" h="3038" extrusionOk="0">
                  <a:moveTo>
                    <a:pt x="1691" y="1"/>
                  </a:moveTo>
                  <a:cubicBezTo>
                    <a:pt x="710" y="1"/>
                    <a:pt x="1" y="2484"/>
                    <a:pt x="146" y="2807"/>
                  </a:cubicBezTo>
                  <a:cubicBezTo>
                    <a:pt x="224" y="2971"/>
                    <a:pt x="503" y="3037"/>
                    <a:pt x="796" y="3037"/>
                  </a:cubicBezTo>
                  <a:cubicBezTo>
                    <a:pt x="1070" y="3037"/>
                    <a:pt x="1356" y="2979"/>
                    <a:pt x="1502" y="2890"/>
                  </a:cubicBezTo>
                  <a:cubicBezTo>
                    <a:pt x="1820" y="2706"/>
                    <a:pt x="1702" y="2288"/>
                    <a:pt x="1803" y="2020"/>
                  </a:cubicBezTo>
                  <a:cubicBezTo>
                    <a:pt x="1920" y="1735"/>
                    <a:pt x="2405" y="1367"/>
                    <a:pt x="2071" y="965"/>
                  </a:cubicBezTo>
                  <a:cubicBezTo>
                    <a:pt x="1736" y="547"/>
                    <a:pt x="1803" y="11"/>
                    <a:pt x="1803" y="11"/>
                  </a:cubicBezTo>
                  <a:cubicBezTo>
                    <a:pt x="1765" y="4"/>
                    <a:pt x="1728" y="1"/>
                    <a:pt x="1691" y="1"/>
                  </a:cubicBezTo>
                  <a:close/>
                </a:path>
              </a:pathLst>
            </a:custGeom>
            <a:solidFill>
              <a:srgbClr val="413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15;p47">
              <a:extLst>
                <a:ext uri="{FF2B5EF4-FFF2-40B4-BE49-F238E27FC236}">
                  <a16:creationId xmlns:a16="http://schemas.microsoft.com/office/drawing/2014/main" id="{64389426-9D38-4100-A649-549DEA004516}"/>
                </a:ext>
              </a:extLst>
            </p:cNvPr>
            <p:cNvSpPr/>
            <p:nvPr/>
          </p:nvSpPr>
          <p:spPr>
            <a:xfrm>
              <a:off x="6927149" y="2134122"/>
              <a:ext cx="287780" cy="300908"/>
            </a:xfrm>
            <a:custGeom>
              <a:avLst/>
              <a:gdLst/>
              <a:ahLst/>
              <a:cxnLst/>
              <a:rect l="l" t="t" r="r" b="b"/>
              <a:pathLst>
                <a:path w="3683" h="3851" extrusionOk="0">
                  <a:moveTo>
                    <a:pt x="1942" y="1"/>
                  </a:moveTo>
                  <a:cubicBezTo>
                    <a:pt x="1172" y="1"/>
                    <a:pt x="436" y="603"/>
                    <a:pt x="134" y="1172"/>
                  </a:cubicBezTo>
                  <a:cubicBezTo>
                    <a:pt x="67" y="1323"/>
                    <a:pt x="67" y="1524"/>
                    <a:pt x="34" y="1691"/>
                  </a:cubicBezTo>
                  <a:cubicBezTo>
                    <a:pt x="0" y="3499"/>
                    <a:pt x="1674" y="3850"/>
                    <a:pt x="2645" y="3850"/>
                  </a:cubicBezTo>
                  <a:cubicBezTo>
                    <a:pt x="3633" y="3850"/>
                    <a:pt x="3683" y="1691"/>
                    <a:pt x="3683" y="904"/>
                  </a:cubicBezTo>
                  <a:cubicBezTo>
                    <a:pt x="3683" y="134"/>
                    <a:pt x="2896" y="1"/>
                    <a:pt x="1942" y="1"/>
                  </a:cubicBezTo>
                  <a:close/>
                </a:path>
              </a:pathLst>
            </a:custGeom>
            <a:solidFill>
              <a:srgbClr val="413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16;p47">
              <a:extLst>
                <a:ext uri="{FF2B5EF4-FFF2-40B4-BE49-F238E27FC236}">
                  <a16:creationId xmlns:a16="http://schemas.microsoft.com/office/drawing/2014/main" id="{72F8F00F-591C-4CE9-88EE-FDD817B49B3C}"/>
                </a:ext>
              </a:extLst>
            </p:cNvPr>
            <p:cNvSpPr/>
            <p:nvPr/>
          </p:nvSpPr>
          <p:spPr>
            <a:xfrm>
              <a:off x="6937620" y="2187724"/>
              <a:ext cx="225036" cy="388265"/>
            </a:xfrm>
            <a:custGeom>
              <a:avLst/>
              <a:gdLst/>
              <a:ahLst/>
              <a:cxnLst/>
              <a:rect l="l" t="t" r="r" b="b"/>
              <a:pathLst>
                <a:path w="2880" h="4969" extrusionOk="0">
                  <a:moveTo>
                    <a:pt x="1741" y="1"/>
                  </a:moveTo>
                  <a:cubicBezTo>
                    <a:pt x="938" y="1"/>
                    <a:pt x="0" y="620"/>
                    <a:pt x="184" y="1658"/>
                  </a:cubicBezTo>
                  <a:cubicBezTo>
                    <a:pt x="352" y="2679"/>
                    <a:pt x="419" y="3332"/>
                    <a:pt x="1055" y="3482"/>
                  </a:cubicBezTo>
                  <a:cubicBezTo>
                    <a:pt x="1306" y="3533"/>
                    <a:pt x="1440" y="3800"/>
                    <a:pt x="1373" y="4018"/>
                  </a:cubicBezTo>
                  <a:lnTo>
                    <a:pt x="1323" y="4185"/>
                  </a:lnTo>
                  <a:cubicBezTo>
                    <a:pt x="1289" y="4420"/>
                    <a:pt x="1306" y="4721"/>
                    <a:pt x="1507" y="4838"/>
                  </a:cubicBezTo>
                  <a:cubicBezTo>
                    <a:pt x="1623" y="4920"/>
                    <a:pt x="1780" y="4969"/>
                    <a:pt x="1932" y="4969"/>
                  </a:cubicBezTo>
                  <a:cubicBezTo>
                    <a:pt x="1999" y="4969"/>
                    <a:pt x="2065" y="4959"/>
                    <a:pt x="2126" y="4939"/>
                  </a:cubicBezTo>
                  <a:cubicBezTo>
                    <a:pt x="2511" y="4838"/>
                    <a:pt x="2796" y="4520"/>
                    <a:pt x="2662" y="3968"/>
                  </a:cubicBezTo>
                  <a:lnTo>
                    <a:pt x="2478" y="3349"/>
                  </a:lnTo>
                  <a:cubicBezTo>
                    <a:pt x="2411" y="3148"/>
                    <a:pt x="2461" y="2913"/>
                    <a:pt x="2561" y="2729"/>
                  </a:cubicBezTo>
                  <a:cubicBezTo>
                    <a:pt x="2712" y="2461"/>
                    <a:pt x="2879" y="2060"/>
                    <a:pt x="2879" y="1658"/>
                  </a:cubicBezTo>
                  <a:cubicBezTo>
                    <a:pt x="2879" y="587"/>
                    <a:pt x="2561" y="1"/>
                    <a:pt x="1741" y="1"/>
                  </a:cubicBezTo>
                  <a:close/>
                </a:path>
              </a:pathLst>
            </a:custGeom>
            <a:solidFill>
              <a:srgbClr val="FAB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17;p47">
              <a:extLst>
                <a:ext uri="{FF2B5EF4-FFF2-40B4-BE49-F238E27FC236}">
                  <a16:creationId xmlns:a16="http://schemas.microsoft.com/office/drawing/2014/main" id="{89857B96-7228-4515-8BD9-AEA8AF9A0E9D}"/>
                </a:ext>
              </a:extLst>
            </p:cNvPr>
            <p:cNvSpPr/>
            <p:nvPr/>
          </p:nvSpPr>
          <p:spPr>
            <a:xfrm>
              <a:off x="6889175" y="2141936"/>
              <a:ext cx="304893" cy="176669"/>
            </a:xfrm>
            <a:custGeom>
              <a:avLst/>
              <a:gdLst/>
              <a:ahLst/>
              <a:cxnLst/>
              <a:rect l="l" t="t" r="r" b="b"/>
              <a:pathLst>
                <a:path w="3902" h="2261" extrusionOk="0">
                  <a:moveTo>
                    <a:pt x="2395" y="1"/>
                  </a:moveTo>
                  <a:lnTo>
                    <a:pt x="1440" y="269"/>
                  </a:lnTo>
                  <a:cubicBezTo>
                    <a:pt x="1363" y="300"/>
                    <a:pt x="1281" y="313"/>
                    <a:pt x="1200" y="313"/>
                  </a:cubicBezTo>
                  <a:cubicBezTo>
                    <a:pt x="1106" y="313"/>
                    <a:pt x="1011" y="296"/>
                    <a:pt x="922" y="269"/>
                  </a:cubicBezTo>
                  <a:lnTo>
                    <a:pt x="470" y="135"/>
                  </a:lnTo>
                  <a:cubicBezTo>
                    <a:pt x="437" y="125"/>
                    <a:pt x="404" y="121"/>
                    <a:pt x="371" y="121"/>
                  </a:cubicBezTo>
                  <a:cubicBezTo>
                    <a:pt x="174" y="121"/>
                    <a:pt x="1" y="287"/>
                    <a:pt x="1" y="503"/>
                  </a:cubicBezTo>
                  <a:lnTo>
                    <a:pt x="1" y="637"/>
                  </a:lnTo>
                  <a:cubicBezTo>
                    <a:pt x="57" y="1196"/>
                    <a:pt x="545" y="1569"/>
                    <a:pt x="1085" y="1569"/>
                  </a:cubicBezTo>
                  <a:cubicBezTo>
                    <a:pt x="1191" y="1569"/>
                    <a:pt x="1300" y="1554"/>
                    <a:pt x="1407" y="1524"/>
                  </a:cubicBezTo>
                  <a:cubicBezTo>
                    <a:pt x="1562" y="1487"/>
                    <a:pt x="1713" y="1473"/>
                    <a:pt x="1861" y="1473"/>
                  </a:cubicBezTo>
                  <a:cubicBezTo>
                    <a:pt x="2050" y="1473"/>
                    <a:pt x="2233" y="1496"/>
                    <a:pt x="2411" y="1524"/>
                  </a:cubicBezTo>
                  <a:cubicBezTo>
                    <a:pt x="2662" y="1591"/>
                    <a:pt x="2847" y="1825"/>
                    <a:pt x="2847" y="2077"/>
                  </a:cubicBezTo>
                  <a:cubicBezTo>
                    <a:pt x="2847" y="2177"/>
                    <a:pt x="2930" y="2261"/>
                    <a:pt x="3031" y="2261"/>
                  </a:cubicBezTo>
                  <a:cubicBezTo>
                    <a:pt x="3098" y="2261"/>
                    <a:pt x="3181" y="2227"/>
                    <a:pt x="3198" y="2144"/>
                  </a:cubicBezTo>
                  <a:cubicBezTo>
                    <a:pt x="3432" y="2127"/>
                    <a:pt x="3616" y="1943"/>
                    <a:pt x="3667" y="1725"/>
                  </a:cubicBezTo>
                  <a:lnTo>
                    <a:pt x="3767" y="1139"/>
                  </a:lnTo>
                  <a:cubicBezTo>
                    <a:pt x="3901" y="319"/>
                    <a:pt x="2947" y="1"/>
                    <a:pt x="2395" y="1"/>
                  </a:cubicBezTo>
                  <a:close/>
                </a:path>
              </a:pathLst>
            </a:custGeom>
            <a:solidFill>
              <a:srgbClr val="413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18;p47">
              <a:extLst>
                <a:ext uri="{FF2B5EF4-FFF2-40B4-BE49-F238E27FC236}">
                  <a16:creationId xmlns:a16="http://schemas.microsoft.com/office/drawing/2014/main" id="{66FB9D02-FEC2-4D56-8DFE-3F4FD7F18FD7}"/>
                </a:ext>
              </a:extLst>
            </p:cNvPr>
            <p:cNvSpPr/>
            <p:nvPr/>
          </p:nvSpPr>
          <p:spPr>
            <a:xfrm>
              <a:off x="7128586" y="2285786"/>
              <a:ext cx="56259" cy="70793"/>
            </a:xfrm>
            <a:custGeom>
              <a:avLst/>
              <a:gdLst/>
              <a:ahLst/>
              <a:cxnLst/>
              <a:rect l="l" t="t" r="r" b="b"/>
              <a:pathLst>
                <a:path w="720" h="906" extrusionOk="0">
                  <a:moveTo>
                    <a:pt x="307" y="0"/>
                  </a:moveTo>
                  <a:cubicBezTo>
                    <a:pt x="62" y="0"/>
                    <a:pt x="0" y="211"/>
                    <a:pt x="0" y="453"/>
                  </a:cubicBezTo>
                  <a:cubicBezTo>
                    <a:pt x="0" y="704"/>
                    <a:pt x="67" y="905"/>
                    <a:pt x="335" y="905"/>
                  </a:cubicBezTo>
                  <a:cubicBezTo>
                    <a:pt x="552" y="905"/>
                    <a:pt x="720" y="570"/>
                    <a:pt x="720" y="319"/>
                  </a:cubicBezTo>
                  <a:cubicBezTo>
                    <a:pt x="720" y="68"/>
                    <a:pt x="586" y="1"/>
                    <a:pt x="335" y="1"/>
                  </a:cubicBezTo>
                  <a:cubicBezTo>
                    <a:pt x="325" y="1"/>
                    <a:pt x="316" y="0"/>
                    <a:pt x="307" y="0"/>
                  </a:cubicBezTo>
                  <a:close/>
                </a:path>
              </a:pathLst>
            </a:custGeom>
            <a:solidFill>
              <a:srgbClr val="FAB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19;p47">
              <a:extLst>
                <a:ext uri="{FF2B5EF4-FFF2-40B4-BE49-F238E27FC236}">
                  <a16:creationId xmlns:a16="http://schemas.microsoft.com/office/drawing/2014/main" id="{6A4212F2-FA08-4121-8A5E-704F5C1A6901}"/>
                </a:ext>
              </a:extLst>
            </p:cNvPr>
            <p:cNvSpPr/>
            <p:nvPr/>
          </p:nvSpPr>
          <p:spPr>
            <a:xfrm>
              <a:off x="6969031" y="2310712"/>
              <a:ext cx="31411" cy="85092"/>
            </a:xfrm>
            <a:custGeom>
              <a:avLst/>
              <a:gdLst/>
              <a:ahLst/>
              <a:cxnLst/>
              <a:rect l="l" t="t" r="r" b="b"/>
              <a:pathLst>
                <a:path w="402" h="1089" extrusionOk="0">
                  <a:moveTo>
                    <a:pt x="268" y="0"/>
                  </a:moveTo>
                  <a:cubicBezTo>
                    <a:pt x="234" y="0"/>
                    <a:pt x="201" y="17"/>
                    <a:pt x="201" y="67"/>
                  </a:cubicBezTo>
                  <a:lnTo>
                    <a:pt x="17" y="854"/>
                  </a:lnTo>
                  <a:cubicBezTo>
                    <a:pt x="0" y="988"/>
                    <a:pt x="84" y="1088"/>
                    <a:pt x="218" y="1088"/>
                  </a:cubicBezTo>
                  <a:cubicBezTo>
                    <a:pt x="318" y="1088"/>
                    <a:pt x="402" y="1005"/>
                    <a:pt x="402" y="921"/>
                  </a:cubicBezTo>
                  <a:lnTo>
                    <a:pt x="402" y="117"/>
                  </a:lnTo>
                  <a:cubicBezTo>
                    <a:pt x="402" y="101"/>
                    <a:pt x="385" y="67"/>
                    <a:pt x="352" y="34"/>
                  </a:cubicBezTo>
                  <a:cubicBezTo>
                    <a:pt x="335" y="17"/>
                    <a:pt x="318" y="0"/>
                    <a:pt x="268" y="0"/>
                  </a:cubicBezTo>
                  <a:close/>
                </a:path>
              </a:pathLst>
            </a:custGeom>
            <a:solidFill>
              <a:srgbClr val="FA9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20;p47">
              <a:extLst>
                <a:ext uri="{FF2B5EF4-FFF2-40B4-BE49-F238E27FC236}">
                  <a16:creationId xmlns:a16="http://schemas.microsoft.com/office/drawing/2014/main" id="{2DE55EA9-E80C-4048-8F38-67AB9C12CECF}"/>
                </a:ext>
              </a:extLst>
            </p:cNvPr>
            <p:cNvSpPr/>
            <p:nvPr/>
          </p:nvSpPr>
          <p:spPr>
            <a:xfrm>
              <a:off x="7052715" y="2636387"/>
              <a:ext cx="130880" cy="554620"/>
            </a:xfrm>
            <a:custGeom>
              <a:avLst/>
              <a:gdLst/>
              <a:ahLst/>
              <a:cxnLst/>
              <a:rect l="l" t="t" r="r" b="b"/>
              <a:pathLst>
                <a:path w="1675" h="7098" extrusionOk="0">
                  <a:moveTo>
                    <a:pt x="653" y="0"/>
                  </a:moveTo>
                  <a:lnTo>
                    <a:pt x="402" y="17"/>
                  </a:lnTo>
                  <a:cubicBezTo>
                    <a:pt x="335" y="17"/>
                    <a:pt x="268" y="84"/>
                    <a:pt x="285" y="151"/>
                  </a:cubicBezTo>
                  <a:cubicBezTo>
                    <a:pt x="402" y="686"/>
                    <a:pt x="737" y="2862"/>
                    <a:pt x="754" y="3214"/>
                  </a:cubicBezTo>
                  <a:cubicBezTo>
                    <a:pt x="820" y="4218"/>
                    <a:pt x="268" y="5758"/>
                    <a:pt x="34" y="6344"/>
                  </a:cubicBezTo>
                  <a:cubicBezTo>
                    <a:pt x="0" y="6511"/>
                    <a:pt x="0" y="6645"/>
                    <a:pt x="84" y="6796"/>
                  </a:cubicBezTo>
                  <a:lnTo>
                    <a:pt x="184" y="6980"/>
                  </a:lnTo>
                  <a:cubicBezTo>
                    <a:pt x="228" y="7057"/>
                    <a:pt x="308" y="7098"/>
                    <a:pt x="387" y="7098"/>
                  </a:cubicBezTo>
                  <a:cubicBezTo>
                    <a:pt x="428" y="7098"/>
                    <a:pt x="468" y="7087"/>
                    <a:pt x="502" y="7064"/>
                  </a:cubicBezTo>
                  <a:lnTo>
                    <a:pt x="620" y="6980"/>
                  </a:lnTo>
                  <a:cubicBezTo>
                    <a:pt x="904" y="6813"/>
                    <a:pt x="1072" y="6595"/>
                    <a:pt x="1155" y="6294"/>
                  </a:cubicBezTo>
                  <a:cubicBezTo>
                    <a:pt x="1339" y="5557"/>
                    <a:pt x="1674" y="4135"/>
                    <a:pt x="1574" y="3331"/>
                  </a:cubicBezTo>
                  <a:cubicBezTo>
                    <a:pt x="1440" y="2327"/>
                    <a:pt x="887" y="486"/>
                    <a:pt x="754" y="84"/>
                  </a:cubicBezTo>
                  <a:cubicBezTo>
                    <a:pt x="737" y="34"/>
                    <a:pt x="687" y="0"/>
                    <a:pt x="653" y="0"/>
                  </a:cubicBezTo>
                  <a:close/>
                </a:path>
              </a:pathLst>
            </a:custGeom>
            <a:solidFill>
              <a:srgbClr val="AFE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21;p47">
              <a:extLst>
                <a:ext uri="{FF2B5EF4-FFF2-40B4-BE49-F238E27FC236}">
                  <a16:creationId xmlns:a16="http://schemas.microsoft.com/office/drawing/2014/main" id="{14C4F523-E94C-497C-AE4B-000B979FC291}"/>
                </a:ext>
              </a:extLst>
            </p:cNvPr>
            <p:cNvSpPr/>
            <p:nvPr/>
          </p:nvSpPr>
          <p:spPr>
            <a:xfrm>
              <a:off x="7033103" y="2615446"/>
              <a:ext cx="133459" cy="553057"/>
            </a:xfrm>
            <a:custGeom>
              <a:avLst/>
              <a:gdLst/>
              <a:ahLst/>
              <a:cxnLst/>
              <a:rect l="l" t="t" r="r" b="b"/>
              <a:pathLst>
                <a:path w="1708" h="7078" extrusionOk="0">
                  <a:moveTo>
                    <a:pt x="586" y="0"/>
                  </a:moveTo>
                  <a:cubicBezTo>
                    <a:pt x="519" y="0"/>
                    <a:pt x="486" y="51"/>
                    <a:pt x="486" y="118"/>
                  </a:cubicBezTo>
                  <a:cubicBezTo>
                    <a:pt x="536" y="687"/>
                    <a:pt x="854" y="2863"/>
                    <a:pt x="854" y="3214"/>
                  </a:cubicBezTo>
                  <a:cubicBezTo>
                    <a:pt x="871" y="4218"/>
                    <a:pt x="285" y="5742"/>
                    <a:pt x="67" y="6311"/>
                  </a:cubicBezTo>
                  <a:cubicBezTo>
                    <a:pt x="0" y="6461"/>
                    <a:pt x="0" y="6629"/>
                    <a:pt x="84" y="6779"/>
                  </a:cubicBezTo>
                  <a:lnTo>
                    <a:pt x="184" y="6964"/>
                  </a:lnTo>
                  <a:cubicBezTo>
                    <a:pt x="230" y="7033"/>
                    <a:pt x="316" y="7078"/>
                    <a:pt x="397" y="7078"/>
                  </a:cubicBezTo>
                  <a:cubicBezTo>
                    <a:pt x="434" y="7078"/>
                    <a:pt x="471" y="7068"/>
                    <a:pt x="502" y="7047"/>
                  </a:cubicBezTo>
                  <a:lnTo>
                    <a:pt x="636" y="6980"/>
                  </a:lnTo>
                  <a:cubicBezTo>
                    <a:pt x="871" y="6830"/>
                    <a:pt x="1071" y="6612"/>
                    <a:pt x="1155" y="6311"/>
                  </a:cubicBezTo>
                  <a:cubicBezTo>
                    <a:pt x="1356" y="5608"/>
                    <a:pt x="1708" y="4185"/>
                    <a:pt x="1641" y="3365"/>
                  </a:cubicBezTo>
                  <a:cubicBezTo>
                    <a:pt x="1523" y="2360"/>
                    <a:pt x="1005" y="503"/>
                    <a:pt x="871" y="101"/>
                  </a:cubicBezTo>
                  <a:cubicBezTo>
                    <a:pt x="854" y="51"/>
                    <a:pt x="820" y="17"/>
                    <a:pt x="770" y="17"/>
                  </a:cubicBezTo>
                  <a:lnTo>
                    <a:pt x="586" y="0"/>
                  </a:lnTo>
                  <a:close/>
                </a:path>
              </a:pathLst>
            </a:custGeom>
            <a:solidFill>
              <a:srgbClr val="515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22;p47">
              <a:extLst>
                <a:ext uri="{FF2B5EF4-FFF2-40B4-BE49-F238E27FC236}">
                  <a16:creationId xmlns:a16="http://schemas.microsoft.com/office/drawing/2014/main" id="{1368D6C1-4FC8-4DDF-8B20-EA0411EC9876}"/>
                </a:ext>
              </a:extLst>
            </p:cNvPr>
            <p:cNvSpPr/>
            <p:nvPr/>
          </p:nvSpPr>
          <p:spPr>
            <a:xfrm>
              <a:off x="7060529" y="2572236"/>
              <a:ext cx="44538" cy="47195"/>
            </a:xfrm>
            <a:custGeom>
              <a:avLst/>
              <a:gdLst/>
              <a:ahLst/>
              <a:cxnLst/>
              <a:rect l="l" t="t" r="r" b="b"/>
              <a:pathLst>
                <a:path w="570" h="604" extrusionOk="0">
                  <a:moveTo>
                    <a:pt x="151" y="1"/>
                  </a:moveTo>
                  <a:cubicBezTo>
                    <a:pt x="84" y="1"/>
                    <a:pt x="1" y="85"/>
                    <a:pt x="1" y="152"/>
                  </a:cubicBezTo>
                  <a:lnTo>
                    <a:pt x="1" y="503"/>
                  </a:lnTo>
                  <a:cubicBezTo>
                    <a:pt x="1" y="570"/>
                    <a:pt x="51" y="604"/>
                    <a:pt x="101" y="604"/>
                  </a:cubicBezTo>
                  <a:lnTo>
                    <a:pt x="469" y="604"/>
                  </a:lnTo>
                  <a:cubicBezTo>
                    <a:pt x="520" y="604"/>
                    <a:pt x="570" y="570"/>
                    <a:pt x="570" y="503"/>
                  </a:cubicBezTo>
                  <a:lnTo>
                    <a:pt x="570" y="152"/>
                  </a:lnTo>
                  <a:cubicBezTo>
                    <a:pt x="570" y="85"/>
                    <a:pt x="520" y="51"/>
                    <a:pt x="469" y="51"/>
                  </a:cubicBezTo>
                  <a:lnTo>
                    <a:pt x="151" y="1"/>
                  </a:lnTo>
                  <a:close/>
                </a:path>
              </a:pathLst>
            </a:custGeom>
            <a:solidFill>
              <a:srgbClr val="515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23;p47">
              <a:extLst>
                <a:ext uri="{FF2B5EF4-FFF2-40B4-BE49-F238E27FC236}">
                  <a16:creationId xmlns:a16="http://schemas.microsoft.com/office/drawing/2014/main" id="{EEF52717-F0CE-4CFD-B446-A91B41446F33}"/>
                </a:ext>
              </a:extLst>
            </p:cNvPr>
            <p:cNvSpPr/>
            <p:nvPr/>
          </p:nvSpPr>
          <p:spPr>
            <a:xfrm>
              <a:off x="7097175" y="2491208"/>
              <a:ext cx="92905" cy="140647"/>
            </a:xfrm>
            <a:custGeom>
              <a:avLst/>
              <a:gdLst/>
              <a:ahLst/>
              <a:cxnLst/>
              <a:rect l="l" t="t" r="r" b="b"/>
              <a:pathLst>
                <a:path w="1189" h="1800" extrusionOk="0">
                  <a:moveTo>
                    <a:pt x="603" y="0"/>
                  </a:moveTo>
                  <a:lnTo>
                    <a:pt x="34" y="954"/>
                  </a:lnTo>
                  <a:cubicBezTo>
                    <a:pt x="0" y="1021"/>
                    <a:pt x="0" y="1122"/>
                    <a:pt x="34" y="1189"/>
                  </a:cubicBezTo>
                  <a:lnTo>
                    <a:pt x="452" y="1774"/>
                  </a:lnTo>
                  <a:cubicBezTo>
                    <a:pt x="477" y="1791"/>
                    <a:pt x="507" y="1800"/>
                    <a:pt x="534" y="1800"/>
                  </a:cubicBezTo>
                  <a:cubicBezTo>
                    <a:pt x="561" y="1800"/>
                    <a:pt x="586" y="1791"/>
                    <a:pt x="603" y="1774"/>
                  </a:cubicBezTo>
                  <a:cubicBezTo>
                    <a:pt x="1072" y="1055"/>
                    <a:pt x="1189" y="101"/>
                    <a:pt x="1189" y="101"/>
                  </a:cubicBezTo>
                  <a:lnTo>
                    <a:pt x="6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24;p47">
              <a:extLst>
                <a:ext uri="{FF2B5EF4-FFF2-40B4-BE49-F238E27FC236}">
                  <a16:creationId xmlns:a16="http://schemas.microsoft.com/office/drawing/2014/main" id="{CEC50891-004F-4A64-AAB0-D62A8F70BD58}"/>
                </a:ext>
              </a:extLst>
            </p:cNvPr>
            <p:cNvSpPr/>
            <p:nvPr/>
          </p:nvSpPr>
          <p:spPr>
            <a:xfrm>
              <a:off x="6995128" y="2510821"/>
              <a:ext cx="77278" cy="116816"/>
            </a:xfrm>
            <a:custGeom>
              <a:avLst/>
              <a:gdLst/>
              <a:ahLst/>
              <a:cxnLst/>
              <a:rect l="l" t="t" r="r" b="b"/>
              <a:pathLst>
                <a:path w="989" h="1495" extrusionOk="0">
                  <a:moveTo>
                    <a:pt x="620" y="0"/>
                  </a:moveTo>
                  <a:lnTo>
                    <a:pt x="34" y="184"/>
                  </a:lnTo>
                  <a:cubicBezTo>
                    <a:pt x="34" y="184"/>
                    <a:pt x="1" y="770"/>
                    <a:pt x="469" y="1457"/>
                  </a:cubicBezTo>
                  <a:cubicBezTo>
                    <a:pt x="486" y="1482"/>
                    <a:pt x="511" y="1494"/>
                    <a:pt x="539" y="1494"/>
                  </a:cubicBezTo>
                  <a:cubicBezTo>
                    <a:pt x="566" y="1494"/>
                    <a:pt x="595" y="1482"/>
                    <a:pt x="620" y="1457"/>
                  </a:cubicBezTo>
                  <a:lnTo>
                    <a:pt x="955" y="921"/>
                  </a:lnTo>
                  <a:cubicBezTo>
                    <a:pt x="988" y="854"/>
                    <a:pt x="988" y="770"/>
                    <a:pt x="972" y="703"/>
                  </a:cubicBezTo>
                  <a:lnTo>
                    <a:pt x="6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25;p47">
              <a:extLst>
                <a:ext uri="{FF2B5EF4-FFF2-40B4-BE49-F238E27FC236}">
                  <a16:creationId xmlns:a16="http://schemas.microsoft.com/office/drawing/2014/main" id="{04397EE3-94B5-4685-8CD1-C53CB953436B}"/>
                </a:ext>
              </a:extLst>
            </p:cNvPr>
            <p:cNvSpPr/>
            <p:nvPr/>
          </p:nvSpPr>
          <p:spPr>
            <a:xfrm>
              <a:off x="6083583" y="2446748"/>
              <a:ext cx="1185033" cy="1185033"/>
            </a:xfrm>
            <a:custGeom>
              <a:avLst/>
              <a:gdLst/>
              <a:ahLst/>
              <a:cxnLst/>
              <a:rect l="l" t="t" r="r" b="b"/>
              <a:pathLst>
                <a:path w="15166" h="15166" extrusionOk="0">
                  <a:moveTo>
                    <a:pt x="7560" y="3923"/>
                  </a:moveTo>
                  <a:cubicBezTo>
                    <a:pt x="9663" y="3923"/>
                    <a:pt x="11391" y="5719"/>
                    <a:pt x="11215" y="7867"/>
                  </a:cubicBezTo>
                  <a:cubicBezTo>
                    <a:pt x="11064" y="9641"/>
                    <a:pt x="9641" y="11064"/>
                    <a:pt x="7867" y="11215"/>
                  </a:cubicBezTo>
                  <a:cubicBezTo>
                    <a:pt x="7773" y="11222"/>
                    <a:pt x="7679" y="11225"/>
                    <a:pt x="7586" y="11225"/>
                  </a:cubicBezTo>
                  <a:cubicBezTo>
                    <a:pt x="5470" y="11225"/>
                    <a:pt x="3757" y="9430"/>
                    <a:pt x="3934" y="7281"/>
                  </a:cubicBezTo>
                  <a:cubicBezTo>
                    <a:pt x="4067" y="5507"/>
                    <a:pt x="5490" y="4068"/>
                    <a:pt x="7281" y="3934"/>
                  </a:cubicBezTo>
                  <a:cubicBezTo>
                    <a:pt x="7375" y="3927"/>
                    <a:pt x="7468" y="3923"/>
                    <a:pt x="7560" y="3923"/>
                  </a:cubicBezTo>
                  <a:close/>
                  <a:moveTo>
                    <a:pt x="6779" y="0"/>
                  </a:moveTo>
                  <a:cubicBezTo>
                    <a:pt x="6394" y="0"/>
                    <a:pt x="6110" y="285"/>
                    <a:pt x="6110" y="670"/>
                  </a:cubicBezTo>
                  <a:lnTo>
                    <a:pt x="6110" y="1172"/>
                  </a:lnTo>
                  <a:cubicBezTo>
                    <a:pt x="6110" y="1490"/>
                    <a:pt x="5892" y="1774"/>
                    <a:pt x="5607" y="1875"/>
                  </a:cubicBezTo>
                  <a:cubicBezTo>
                    <a:pt x="5373" y="1958"/>
                    <a:pt x="5172" y="2042"/>
                    <a:pt x="4938" y="2159"/>
                  </a:cubicBezTo>
                  <a:cubicBezTo>
                    <a:pt x="4828" y="2208"/>
                    <a:pt x="4714" y="2232"/>
                    <a:pt x="4603" y="2232"/>
                  </a:cubicBezTo>
                  <a:cubicBezTo>
                    <a:pt x="4409" y="2232"/>
                    <a:pt x="4223" y="2158"/>
                    <a:pt x="4084" y="2009"/>
                  </a:cubicBezTo>
                  <a:lnTo>
                    <a:pt x="3716" y="1657"/>
                  </a:lnTo>
                  <a:cubicBezTo>
                    <a:pt x="3582" y="1515"/>
                    <a:pt x="3410" y="1444"/>
                    <a:pt x="3241" y="1444"/>
                  </a:cubicBezTo>
                  <a:cubicBezTo>
                    <a:pt x="3072" y="1444"/>
                    <a:pt x="2904" y="1515"/>
                    <a:pt x="2779" y="1657"/>
                  </a:cubicBezTo>
                  <a:lnTo>
                    <a:pt x="1657" y="2779"/>
                  </a:lnTo>
                  <a:cubicBezTo>
                    <a:pt x="1373" y="3046"/>
                    <a:pt x="1373" y="3465"/>
                    <a:pt x="1657" y="3716"/>
                  </a:cubicBezTo>
                  <a:lnTo>
                    <a:pt x="2009" y="4084"/>
                  </a:lnTo>
                  <a:cubicBezTo>
                    <a:pt x="2243" y="4302"/>
                    <a:pt x="2293" y="4637"/>
                    <a:pt x="2159" y="4938"/>
                  </a:cubicBezTo>
                  <a:cubicBezTo>
                    <a:pt x="2042" y="5139"/>
                    <a:pt x="1958" y="5373"/>
                    <a:pt x="1875" y="5607"/>
                  </a:cubicBezTo>
                  <a:cubicBezTo>
                    <a:pt x="1774" y="5892"/>
                    <a:pt x="1506" y="6110"/>
                    <a:pt x="1172" y="6110"/>
                  </a:cubicBezTo>
                  <a:lnTo>
                    <a:pt x="670" y="6110"/>
                  </a:lnTo>
                  <a:cubicBezTo>
                    <a:pt x="285" y="6110"/>
                    <a:pt x="0" y="6394"/>
                    <a:pt x="0" y="6779"/>
                  </a:cubicBezTo>
                  <a:lnTo>
                    <a:pt x="0" y="8386"/>
                  </a:lnTo>
                  <a:cubicBezTo>
                    <a:pt x="0" y="8771"/>
                    <a:pt x="285" y="9056"/>
                    <a:pt x="670" y="9056"/>
                  </a:cubicBezTo>
                  <a:lnTo>
                    <a:pt x="1172" y="9056"/>
                  </a:lnTo>
                  <a:cubicBezTo>
                    <a:pt x="1490" y="9056"/>
                    <a:pt x="1774" y="9273"/>
                    <a:pt x="1875" y="9558"/>
                  </a:cubicBezTo>
                  <a:cubicBezTo>
                    <a:pt x="1958" y="9792"/>
                    <a:pt x="2042" y="9993"/>
                    <a:pt x="2159" y="10227"/>
                  </a:cubicBezTo>
                  <a:cubicBezTo>
                    <a:pt x="2293" y="10529"/>
                    <a:pt x="2243" y="10847"/>
                    <a:pt x="2009" y="11081"/>
                  </a:cubicBezTo>
                  <a:lnTo>
                    <a:pt x="1657" y="11433"/>
                  </a:lnTo>
                  <a:cubicBezTo>
                    <a:pt x="1373" y="11717"/>
                    <a:pt x="1373" y="12136"/>
                    <a:pt x="1657" y="12387"/>
                  </a:cubicBezTo>
                  <a:lnTo>
                    <a:pt x="2779" y="13508"/>
                  </a:lnTo>
                  <a:cubicBezTo>
                    <a:pt x="2913" y="13642"/>
                    <a:pt x="3084" y="13709"/>
                    <a:pt x="3254" y="13709"/>
                  </a:cubicBezTo>
                  <a:cubicBezTo>
                    <a:pt x="3423" y="13709"/>
                    <a:pt x="3590" y="13642"/>
                    <a:pt x="3716" y="13508"/>
                  </a:cubicBezTo>
                  <a:lnTo>
                    <a:pt x="4084" y="13157"/>
                  </a:lnTo>
                  <a:cubicBezTo>
                    <a:pt x="4223" y="13007"/>
                    <a:pt x="4410" y="12925"/>
                    <a:pt x="4605" y="12925"/>
                  </a:cubicBezTo>
                  <a:cubicBezTo>
                    <a:pt x="4716" y="12925"/>
                    <a:pt x="4829" y="12952"/>
                    <a:pt x="4938" y="13006"/>
                  </a:cubicBezTo>
                  <a:cubicBezTo>
                    <a:pt x="5139" y="13123"/>
                    <a:pt x="5373" y="13207"/>
                    <a:pt x="5607" y="13290"/>
                  </a:cubicBezTo>
                  <a:cubicBezTo>
                    <a:pt x="5892" y="13391"/>
                    <a:pt x="6110" y="13659"/>
                    <a:pt x="6110" y="13994"/>
                  </a:cubicBezTo>
                  <a:lnTo>
                    <a:pt x="6110" y="14496"/>
                  </a:lnTo>
                  <a:cubicBezTo>
                    <a:pt x="6110" y="14881"/>
                    <a:pt x="6394" y="15165"/>
                    <a:pt x="6779" y="15165"/>
                  </a:cubicBezTo>
                  <a:lnTo>
                    <a:pt x="8386" y="15165"/>
                  </a:lnTo>
                  <a:cubicBezTo>
                    <a:pt x="8771" y="15165"/>
                    <a:pt x="9056" y="14881"/>
                    <a:pt x="9056" y="14496"/>
                  </a:cubicBezTo>
                  <a:lnTo>
                    <a:pt x="9056" y="13994"/>
                  </a:lnTo>
                  <a:cubicBezTo>
                    <a:pt x="9056" y="13675"/>
                    <a:pt x="9273" y="13391"/>
                    <a:pt x="9558" y="13290"/>
                  </a:cubicBezTo>
                  <a:cubicBezTo>
                    <a:pt x="9792" y="13207"/>
                    <a:pt x="9993" y="13123"/>
                    <a:pt x="10227" y="13006"/>
                  </a:cubicBezTo>
                  <a:cubicBezTo>
                    <a:pt x="10331" y="12957"/>
                    <a:pt x="10443" y="12933"/>
                    <a:pt x="10555" y="12933"/>
                  </a:cubicBezTo>
                  <a:cubicBezTo>
                    <a:pt x="10750" y="12933"/>
                    <a:pt x="10942" y="13007"/>
                    <a:pt x="11081" y="13157"/>
                  </a:cubicBezTo>
                  <a:lnTo>
                    <a:pt x="11449" y="13508"/>
                  </a:lnTo>
                  <a:cubicBezTo>
                    <a:pt x="11583" y="13642"/>
                    <a:pt x="11755" y="13709"/>
                    <a:pt x="11924" y="13709"/>
                  </a:cubicBezTo>
                  <a:cubicBezTo>
                    <a:pt x="12094" y="13709"/>
                    <a:pt x="12261" y="13642"/>
                    <a:pt x="12387" y="13508"/>
                  </a:cubicBezTo>
                  <a:lnTo>
                    <a:pt x="13508" y="12387"/>
                  </a:lnTo>
                  <a:cubicBezTo>
                    <a:pt x="13793" y="12102"/>
                    <a:pt x="13793" y="11684"/>
                    <a:pt x="13508" y="11433"/>
                  </a:cubicBezTo>
                  <a:lnTo>
                    <a:pt x="13157" y="11081"/>
                  </a:lnTo>
                  <a:cubicBezTo>
                    <a:pt x="12922" y="10847"/>
                    <a:pt x="12872" y="10529"/>
                    <a:pt x="13006" y="10227"/>
                  </a:cubicBezTo>
                  <a:cubicBezTo>
                    <a:pt x="13123" y="10010"/>
                    <a:pt x="13207" y="9792"/>
                    <a:pt x="13290" y="9558"/>
                  </a:cubicBezTo>
                  <a:cubicBezTo>
                    <a:pt x="13391" y="9273"/>
                    <a:pt x="13659" y="9056"/>
                    <a:pt x="13993" y="9056"/>
                  </a:cubicBezTo>
                  <a:lnTo>
                    <a:pt x="14496" y="9056"/>
                  </a:lnTo>
                  <a:cubicBezTo>
                    <a:pt x="14847" y="9056"/>
                    <a:pt x="15165" y="8738"/>
                    <a:pt x="15165" y="8386"/>
                  </a:cubicBezTo>
                  <a:lnTo>
                    <a:pt x="15165" y="6779"/>
                  </a:lnTo>
                  <a:cubicBezTo>
                    <a:pt x="15165" y="6394"/>
                    <a:pt x="14881" y="6110"/>
                    <a:pt x="14496" y="6110"/>
                  </a:cubicBezTo>
                  <a:lnTo>
                    <a:pt x="13993" y="6110"/>
                  </a:lnTo>
                  <a:cubicBezTo>
                    <a:pt x="13675" y="6110"/>
                    <a:pt x="13391" y="5892"/>
                    <a:pt x="13290" y="5607"/>
                  </a:cubicBezTo>
                  <a:cubicBezTo>
                    <a:pt x="13207" y="5373"/>
                    <a:pt x="13123" y="5172"/>
                    <a:pt x="13006" y="4938"/>
                  </a:cubicBezTo>
                  <a:cubicBezTo>
                    <a:pt x="12872" y="4637"/>
                    <a:pt x="12922" y="4302"/>
                    <a:pt x="13157" y="4084"/>
                  </a:cubicBezTo>
                  <a:lnTo>
                    <a:pt x="13508" y="3716"/>
                  </a:lnTo>
                  <a:cubicBezTo>
                    <a:pt x="13793" y="3448"/>
                    <a:pt x="13793" y="3030"/>
                    <a:pt x="13508" y="2779"/>
                  </a:cubicBezTo>
                  <a:lnTo>
                    <a:pt x="12387" y="1657"/>
                  </a:lnTo>
                  <a:cubicBezTo>
                    <a:pt x="12253" y="1515"/>
                    <a:pt x="12081" y="1444"/>
                    <a:pt x="11912" y="1444"/>
                  </a:cubicBezTo>
                  <a:cubicBezTo>
                    <a:pt x="11742" y="1444"/>
                    <a:pt x="11575" y="1515"/>
                    <a:pt x="11449" y="1657"/>
                  </a:cubicBezTo>
                  <a:lnTo>
                    <a:pt x="11081" y="2009"/>
                  </a:lnTo>
                  <a:cubicBezTo>
                    <a:pt x="10942" y="2158"/>
                    <a:pt x="10757" y="2232"/>
                    <a:pt x="10562" y="2232"/>
                  </a:cubicBezTo>
                  <a:cubicBezTo>
                    <a:pt x="10451" y="2232"/>
                    <a:pt x="10337" y="2208"/>
                    <a:pt x="10227" y="2159"/>
                  </a:cubicBezTo>
                  <a:cubicBezTo>
                    <a:pt x="10026" y="2042"/>
                    <a:pt x="9792" y="1958"/>
                    <a:pt x="9558" y="1875"/>
                  </a:cubicBezTo>
                  <a:cubicBezTo>
                    <a:pt x="9273" y="1774"/>
                    <a:pt x="9056" y="1507"/>
                    <a:pt x="9056" y="1172"/>
                  </a:cubicBezTo>
                  <a:lnTo>
                    <a:pt x="9056" y="670"/>
                  </a:lnTo>
                  <a:cubicBezTo>
                    <a:pt x="9056" y="285"/>
                    <a:pt x="8771" y="0"/>
                    <a:pt x="8386"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26;p47">
              <a:extLst>
                <a:ext uri="{FF2B5EF4-FFF2-40B4-BE49-F238E27FC236}">
                  <a16:creationId xmlns:a16="http://schemas.microsoft.com/office/drawing/2014/main" id="{83AE6AB0-65EC-466C-A15A-E0CE2053E7A1}"/>
                </a:ext>
              </a:extLst>
            </p:cNvPr>
            <p:cNvSpPr/>
            <p:nvPr/>
          </p:nvSpPr>
          <p:spPr>
            <a:xfrm>
              <a:off x="6250952" y="2614118"/>
              <a:ext cx="848886" cy="848886"/>
            </a:xfrm>
            <a:custGeom>
              <a:avLst/>
              <a:gdLst/>
              <a:ahLst/>
              <a:cxnLst/>
              <a:rect l="l" t="t" r="r" b="b"/>
              <a:pathLst>
                <a:path w="10864" h="10864" fill="none" extrusionOk="0">
                  <a:moveTo>
                    <a:pt x="8671" y="1792"/>
                  </a:moveTo>
                  <a:cubicBezTo>
                    <a:pt x="10680" y="3583"/>
                    <a:pt x="10864" y="6663"/>
                    <a:pt x="9073" y="8671"/>
                  </a:cubicBezTo>
                  <a:cubicBezTo>
                    <a:pt x="7282" y="10680"/>
                    <a:pt x="4202" y="10864"/>
                    <a:pt x="2193" y="9090"/>
                  </a:cubicBezTo>
                  <a:cubicBezTo>
                    <a:pt x="185" y="7299"/>
                    <a:pt x="1" y="4219"/>
                    <a:pt x="1775" y="2193"/>
                  </a:cubicBezTo>
                  <a:cubicBezTo>
                    <a:pt x="3566" y="185"/>
                    <a:pt x="6646" y="1"/>
                    <a:pt x="8671" y="1792"/>
                  </a:cubicBezTo>
                  <a:close/>
                </a:path>
              </a:pathLst>
            </a:custGeom>
            <a:noFill/>
            <a:ln w="15475" cap="flat" cmpd="sng">
              <a:solidFill>
                <a:srgbClr val="666666"/>
              </a:solidFill>
              <a:prstDash val="solid"/>
              <a:miter lim="167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27;p47">
              <a:extLst>
                <a:ext uri="{FF2B5EF4-FFF2-40B4-BE49-F238E27FC236}">
                  <a16:creationId xmlns:a16="http://schemas.microsoft.com/office/drawing/2014/main" id="{93895B00-0755-45F5-9D2C-548ED3325BE2}"/>
                </a:ext>
              </a:extLst>
            </p:cNvPr>
            <p:cNvSpPr/>
            <p:nvPr/>
          </p:nvSpPr>
          <p:spPr>
            <a:xfrm>
              <a:off x="6539981" y="2493708"/>
              <a:ext cx="157056" cy="173075"/>
            </a:xfrm>
            <a:custGeom>
              <a:avLst/>
              <a:gdLst/>
              <a:ahLst/>
              <a:cxnLst/>
              <a:rect l="l" t="t" r="r" b="b"/>
              <a:pathLst>
                <a:path w="2010" h="2215" extrusionOk="0">
                  <a:moveTo>
                    <a:pt x="340" y="1"/>
                  </a:moveTo>
                  <a:cubicBezTo>
                    <a:pt x="302" y="1"/>
                    <a:pt x="275" y="21"/>
                    <a:pt x="269" y="69"/>
                  </a:cubicBezTo>
                  <a:cubicBezTo>
                    <a:pt x="252" y="152"/>
                    <a:pt x="168" y="152"/>
                    <a:pt x="84" y="219"/>
                  </a:cubicBezTo>
                  <a:cubicBezTo>
                    <a:pt x="1" y="269"/>
                    <a:pt x="34" y="688"/>
                    <a:pt x="34" y="822"/>
                  </a:cubicBezTo>
                  <a:cubicBezTo>
                    <a:pt x="34" y="973"/>
                    <a:pt x="1" y="1006"/>
                    <a:pt x="202" y="1240"/>
                  </a:cubicBezTo>
                  <a:cubicBezTo>
                    <a:pt x="369" y="1424"/>
                    <a:pt x="1089" y="1893"/>
                    <a:pt x="1089" y="1893"/>
                  </a:cubicBezTo>
                  <a:lnTo>
                    <a:pt x="1390" y="2094"/>
                  </a:lnTo>
                  <a:cubicBezTo>
                    <a:pt x="1464" y="2177"/>
                    <a:pt x="1553" y="2214"/>
                    <a:pt x="1640" y="2214"/>
                  </a:cubicBezTo>
                  <a:cubicBezTo>
                    <a:pt x="1711" y="2214"/>
                    <a:pt x="1782" y="2189"/>
                    <a:pt x="1842" y="2144"/>
                  </a:cubicBezTo>
                  <a:cubicBezTo>
                    <a:pt x="1959" y="2027"/>
                    <a:pt x="2009" y="1826"/>
                    <a:pt x="1875" y="1676"/>
                  </a:cubicBezTo>
                  <a:lnTo>
                    <a:pt x="1742" y="1508"/>
                  </a:lnTo>
                  <a:cubicBezTo>
                    <a:pt x="1608" y="1324"/>
                    <a:pt x="1507" y="1090"/>
                    <a:pt x="1507" y="839"/>
                  </a:cubicBezTo>
                  <a:cubicBezTo>
                    <a:pt x="1507" y="679"/>
                    <a:pt x="1401" y="232"/>
                    <a:pt x="1247" y="232"/>
                  </a:cubicBezTo>
                  <a:cubicBezTo>
                    <a:pt x="1239" y="232"/>
                    <a:pt x="1231" y="234"/>
                    <a:pt x="1223" y="236"/>
                  </a:cubicBezTo>
                  <a:cubicBezTo>
                    <a:pt x="1091" y="253"/>
                    <a:pt x="1219" y="822"/>
                    <a:pt x="1094" y="822"/>
                  </a:cubicBezTo>
                  <a:cubicBezTo>
                    <a:pt x="1092" y="822"/>
                    <a:pt x="1091" y="822"/>
                    <a:pt x="1089" y="822"/>
                  </a:cubicBezTo>
                  <a:cubicBezTo>
                    <a:pt x="1022" y="822"/>
                    <a:pt x="771" y="403"/>
                    <a:pt x="587" y="152"/>
                  </a:cubicBezTo>
                  <a:cubicBezTo>
                    <a:pt x="511" y="66"/>
                    <a:pt x="408" y="1"/>
                    <a:pt x="340" y="1"/>
                  </a:cubicBezTo>
                  <a:close/>
                </a:path>
              </a:pathLst>
            </a:custGeom>
            <a:solidFill>
              <a:srgbClr val="FAB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28;p47">
              <a:extLst>
                <a:ext uri="{FF2B5EF4-FFF2-40B4-BE49-F238E27FC236}">
                  <a16:creationId xmlns:a16="http://schemas.microsoft.com/office/drawing/2014/main" id="{4B56D7BD-065E-48C8-8681-48DB7E64A9F9}"/>
                </a:ext>
              </a:extLst>
            </p:cNvPr>
            <p:cNvSpPr/>
            <p:nvPr/>
          </p:nvSpPr>
          <p:spPr>
            <a:xfrm>
              <a:off x="6634136" y="2491911"/>
              <a:ext cx="703159" cy="504221"/>
            </a:xfrm>
            <a:custGeom>
              <a:avLst/>
              <a:gdLst/>
              <a:ahLst/>
              <a:cxnLst/>
              <a:rect l="l" t="t" r="r" b="b"/>
              <a:pathLst>
                <a:path w="8999" h="6453" extrusionOk="0">
                  <a:moveTo>
                    <a:pt x="7776" y="1"/>
                  </a:moveTo>
                  <a:cubicBezTo>
                    <a:pt x="7562" y="1"/>
                    <a:pt x="7356" y="87"/>
                    <a:pt x="7199" y="276"/>
                  </a:cubicBezTo>
                  <a:cubicBezTo>
                    <a:pt x="6857" y="683"/>
                    <a:pt x="4964" y="4570"/>
                    <a:pt x="4229" y="4570"/>
                  </a:cubicBezTo>
                  <a:cubicBezTo>
                    <a:pt x="4208" y="4570"/>
                    <a:pt x="4188" y="4567"/>
                    <a:pt x="4169" y="4561"/>
                  </a:cubicBezTo>
                  <a:cubicBezTo>
                    <a:pt x="3483" y="4343"/>
                    <a:pt x="520" y="1498"/>
                    <a:pt x="520" y="1498"/>
                  </a:cubicBezTo>
                  <a:cubicBezTo>
                    <a:pt x="235" y="1699"/>
                    <a:pt x="68" y="1916"/>
                    <a:pt x="1" y="2117"/>
                  </a:cubicBezTo>
                  <a:cubicBezTo>
                    <a:pt x="1" y="2117"/>
                    <a:pt x="3655" y="6452"/>
                    <a:pt x="4163" y="6452"/>
                  </a:cubicBezTo>
                  <a:cubicBezTo>
                    <a:pt x="4165" y="6452"/>
                    <a:pt x="4167" y="6452"/>
                    <a:pt x="4169" y="6452"/>
                  </a:cubicBezTo>
                  <a:cubicBezTo>
                    <a:pt x="4654" y="6402"/>
                    <a:pt x="8554" y="3222"/>
                    <a:pt x="8839" y="1598"/>
                  </a:cubicBezTo>
                  <a:cubicBezTo>
                    <a:pt x="8998" y="643"/>
                    <a:pt x="8360" y="1"/>
                    <a:pt x="7776" y="1"/>
                  </a:cubicBezTo>
                  <a:close/>
                </a:path>
              </a:pathLst>
            </a:custGeom>
            <a:solidFill>
              <a:srgbClr val="FACA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29;p47">
              <a:extLst>
                <a:ext uri="{FF2B5EF4-FFF2-40B4-BE49-F238E27FC236}">
                  <a16:creationId xmlns:a16="http://schemas.microsoft.com/office/drawing/2014/main" id="{339F5B60-5DE7-4112-925B-64AAF5C49540}"/>
                </a:ext>
              </a:extLst>
            </p:cNvPr>
            <p:cNvSpPr/>
            <p:nvPr/>
          </p:nvSpPr>
          <p:spPr>
            <a:xfrm>
              <a:off x="5188915" y="1202025"/>
              <a:ext cx="175341" cy="167839"/>
            </a:xfrm>
            <a:custGeom>
              <a:avLst/>
              <a:gdLst/>
              <a:ahLst/>
              <a:cxnLst/>
              <a:rect l="l" t="t" r="r" b="b"/>
              <a:pathLst>
                <a:path w="2244" h="2148" extrusionOk="0">
                  <a:moveTo>
                    <a:pt x="1241" y="0"/>
                  </a:moveTo>
                  <a:cubicBezTo>
                    <a:pt x="1189" y="0"/>
                    <a:pt x="1134" y="26"/>
                    <a:pt x="1089" y="79"/>
                  </a:cubicBezTo>
                  <a:lnTo>
                    <a:pt x="821" y="480"/>
                  </a:lnTo>
                  <a:cubicBezTo>
                    <a:pt x="788" y="531"/>
                    <a:pt x="737" y="547"/>
                    <a:pt x="687" y="547"/>
                  </a:cubicBezTo>
                  <a:lnTo>
                    <a:pt x="202" y="547"/>
                  </a:lnTo>
                  <a:cubicBezTo>
                    <a:pt x="85" y="547"/>
                    <a:pt x="1" y="698"/>
                    <a:pt x="85" y="798"/>
                  </a:cubicBezTo>
                  <a:lnTo>
                    <a:pt x="369" y="1167"/>
                  </a:lnTo>
                  <a:cubicBezTo>
                    <a:pt x="403" y="1217"/>
                    <a:pt x="419" y="1284"/>
                    <a:pt x="403" y="1317"/>
                  </a:cubicBezTo>
                  <a:lnTo>
                    <a:pt x="252" y="1786"/>
                  </a:lnTo>
                  <a:cubicBezTo>
                    <a:pt x="210" y="1884"/>
                    <a:pt x="285" y="1982"/>
                    <a:pt x="379" y="1982"/>
                  </a:cubicBezTo>
                  <a:cubicBezTo>
                    <a:pt x="398" y="1982"/>
                    <a:pt x="417" y="1978"/>
                    <a:pt x="436" y="1970"/>
                  </a:cubicBezTo>
                  <a:lnTo>
                    <a:pt x="905" y="1803"/>
                  </a:lnTo>
                  <a:cubicBezTo>
                    <a:pt x="919" y="1798"/>
                    <a:pt x="934" y="1796"/>
                    <a:pt x="948" y="1796"/>
                  </a:cubicBezTo>
                  <a:cubicBezTo>
                    <a:pt x="983" y="1796"/>
                    <a:pt x="1015" y="1808"/>
                    <a:pt x="1039" y="1819"/>
                  </a:cubicBezTo>
                  <a:lnTo>
                    <a:pt x="1440" y="2121"/>
                  </a:lnTo>
                  <a:cubicBezTo>
                    <a:pt x="1463" y="2139"/>
                    <a:pt x="1490" y="2147"/>
                    <a:pt x="1518" y="2147"/>
                  </a:cubicBezTo>
                  <a:cubicBezTo>
                    <a:pt x="1594" y="2147"/>
                    <a:pt x="1675" y="2085"/>
                    <a:pt x="1675" y="1987"/>
                  </a:cubicBezTo>
                  <a:lnTo>
                    <a:pt x="1675" y="1518"/>
                  </a:lnTo>
                  <a:cubicBezTo>
                    <a:pt x="1675" y="1468"/>
                    <a:pt x="1691" y="1401"/>
                    <a:pt x="1742" y="1384"/>
                  </a:cubicBezTo>
                  <a:lnTo>
                    <a:pt x="2127" y="1100"/>
                  </a:lnTo>
                  <a:cubicBezTo>
                    <a:pt x="2244" y="1016"/>
                    <a:pt x="2210" y="865"/>
                    <a:pt x="2093" y="815"/>
                  </a:cubicBezTo>
                  <a:lnTo>
                    <a:pt x="1641" y="681"/>
                  </a:lnTo>
                  <a:cubicBezTo>
                    <a:pt x="1574" y="648"/>
                    <a:pt x="1558" y="614"/>
                    <a:pt x="1524" y="564"/>
                  </a:cubicBezTo>
                  <a:lnTo>
                    <a:pt x="1390" y="112"/>
                  </a:lnTo>
                  <a:cubicBezTo>
                    <a:pt x="1363" y="39"/>
                    <a:pt x="1305" y="0"/>
                    <a:pt x="1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30;p47">
              <a:extLst>
                <a:ext uri="{FF2B5EF4-FFF2-40B4-BE49-F238E27FC236}">
                  <a16:creationId xmlns:a16="http://schemas.microsoft.com/office/drawing/2014/main" id="{45D9AA25-66A3-40F1-8E6D-43D20A31073C}"/>
                </a:ext>
              </a:extLst>
            </p:cNvPr>
            <p:cNvSpPr/>
            <p:nvPr/>
          </p:nvSpPr>
          <p:spPr>
            <a:xfrm>
              <a:off x="5127499" y="1147954"/>
              <a:ext cx="294344" cy="273481"/>
            </a:xfrm>
            <a:custGeom>
              <a:avLst/>
              <a:gdLst/>
              <a:ahLst/>
              <a:cxnLst/>
              <a:rect l="l" t="t" r="r" b="b"/>
              <a:pathLst>
                <a:path w="3767" h="3500" extrusionOk="0">
                  <a:moveTo>
                    <a:pt x="1875" y="151"/>
                  </a:moveTo>
                  <a:cubicBezTo>
                    <a:pt x="1959" y="151"/>
                    <a:pt x="2042" y="151"/>
                    <a:pt x="2109" y="168"/>
                  </a:cubicBezTo>
                  <a:cubicBezTo>
                    <a:pt x="2980" y="302"/>
                    <a:pt x="3599" y="1122"/>
                    <a:pt x="3448" y="1993"/>
                  </a:cubicBezTo>
                  <a:cubicBezTo>
                    <a:pt x="3314" y="2763"/>
                    <a:pt x="2645" y="3348"/>
                    <a:pt x="1858" y="3348"/>
                  </a:cubicBezTo>
                  <a:cubicBezTo>
                    <a:pt x="1774" y="3348"/>
                    <a:pt x="1691" y="3348"/>
                    <a:pt x="1624" y="3332"/>
                  </a:cubicBezTo>
                  <a:cubicBezTo>
                    <a:pt x="1205" y="3265"/>
                    <a:pt x="837" y="3047"/>
                    <a:pt x="586" y="2712"/>
                  </a:cubicBezTo>
                  <a:cubicBezTo>
                    <a:pt x="335" y="2378"/>
                    <a:pt x="218" y="1926"/>
                    <a:pt x="285" y="1507"/>
                  </a:cubicBezTo>
                  <a:cubicBezTo>
                    <a:pt x="435" y="737"/>
                    <a:pt x="1105" y="151"/>
                    <a:pt x="1875" y="151"/>
                  </a:cubicBezTo>
                  <a:close/>
                  <a:moveTo>
                    <a:pt x="1875" y="1"/>
                  </a:moveTo>
                  <a:cubicBezTo>
                    <a:pt x="1021" y="1"/>
                    <a:pt x="268" y="637"/>
                    <a:pt x="134" y="1490"/>
                  </a:cubicBezTo>
                  <a:cubicBezTo>
                    <a:pt x="0" y="2445"/>
                    <a:pt x="670" y="3332"/>
                    <a:pt x="1607" y="3482"/>
                  </a:cubicBezTo>
                  <a:cubicBezTo>
                    <a:pt x="1691" y="3499"/>
                    <a:pt x="1774" y="3499"/>
                    <a:pt x="1875" y="3499"/>
                  </a:cubicBezTo>
                  <a:cubicBezTo>
                    <a:pt x="2729" y="3499"/>
                    <a:pt x="3482" y="2863"/>
                    <a:pt x="3616" y="2009"/>
                  </a:cubicBezTo>
                  <a:cubicBezTo>
                    <a:pt x="3766" y="1055"/>
                    <a:pt x="3097" y="168"/>
                    <a:pt x="2143" y="17"/>
                  </a:cubicBezTo>
                  <a:cubicBezTo>
                    <a:pt x="2059" y="1"/>
                    <a:pt x="1975" y="1"/>
                    <a:pt x="18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31;p47">
              <a:extLst>
                <a:ext uri="{FF2B5EF4-FFF2-40B4-BE49-F238E27FC236}">
                  <a16:creationId xmlns:a16="http://schemas.microsoft.com/office/drawing/2014/main" id="{83FA704D-9E7D-464E-8006-E5829938A975}"/>
                </a:ext>
              </a:extLst>
            </p:cNvPr>
            <p:cNvSpPr/>
            <p:nvPr/>
          </p:nvSpPr>
          <p:spPr>
            <a:xfrm>
              <a:off x="3368324" y="4634820"/>
              <a:ext cx="4351477" cy="53680"/>
            </a:xfrm>
            <a:custGeom>
              <a:avLst/>
              <a:gdLst/>
              <a:ahLst/>
              <a:cxnLst/>
              <a:rect l="l" t="t" r="r" b="b"/>
              <a:pathLst>
                <a:path w="55690" h="687" extrusionOk="0">
                  <a:moveTo>
                    <a:pt x="336" y="1"/>
                  </a:moveTo>
                  <a:cubicBezTo>
                    <a:pt x="135" y="1"/>
                    <a:pt x="1" y="151"/>
                    <a:pt x="1" y="352"/>
                  </a:cubicBezTo>
                  <a:cubicBezTo>
                    <a:pt x="1" y="536"/>
                    <a:pt x="135" y="687"/>
                    <a:pt x="336" y="687"/>
                  </a:cubicBezTo>
                  <a:lnTo>
                    <a:pt x="55355" y="687"/>
                  </a:lnTo>
                  <a:cubicBezTo>
                    <a:pt x="55539" y="687"/>
                    <a:pt x="55690" y="520"/>
                    <a:pt x="55690" y="352"/>
                  </a:cubicBezTo>
                  <a:cubicBezTo>
                    <a:pt x="55690" y="151"/>
                    <a:pt x="55539" y="1"/>
                    <a:pt x="55355" y="1"/>
                  </a:cubicBezTo>
                  <a:close/>
                </a:path>
              </a:pathLst>
            </a:custGeom>
            <a:solidFill>
              <a:srgbClr val="FACA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Subtitle 4">
            <a:extLst>
              <a:ext uri="{FF2B5EF4-FFF2-40B4-BE49-F238E27FC236}">
                <a16:creationId xmlns:a16="http://schemas.microsoft.com/office/drawing/2014/main" id="{48B88F2C-5F81-41B6-9D81-4F88841AF1C9}"/>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82" name="Subtitle 4">
            <a:extLst>
              <a:ext uri="{FF2B5EF4-FFF2-40B4-BE49-F238E27FC236}">
                <a16:creationId xmlns:a16="http://schemas.microsoft.com/office/drawing/2014/main" id="{1DF8543A-1FA5-4329-9D6E-8C9F66F5CF1A}"/>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extLst>
      <p:ext uri="{BB962C8B-B14F-4D97-AF65-F5344CB8AC3E}">
        <p14:creationId xmlns:p14="http://schemas.microsoft.com/office/powerpoint/2010/main" val="3303136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a:extLst>
              <a:ext uri="{FF2B5EF4-FFF2-40B4-BE49-F238E27FC236}">
                <a16:creationId xmlns:a16="http://schemas.microsoft.com/office/drawing/2014/main" id="{251A762C-EE31-42F0-BBD0-A65AB381F1E5}"/>
              </a:ext>
            </a:extLst>
          </p:cNvPr>
          <p:cNvSpPr>
            <a:spLocks noGrp="1"/>
          </p:cNvSpPr>
          <p:nvPr>
            <p:ph type="title"/>
          </p:nvPr>
        </p:nvSpPr>
        <p:spPr>
          <a:xfrm>
            <a:off x="1220506" y="956198"/>
            <a:ext cx="9744637" cy="809251"/>
          </a:xfrm>
        </p:spPr>
        <p:txBody>
          <a:bodyPr/>
          <a:lstStyle/>
          <a:p>
            <a:pPr>
              <a:defRPr/>
            </a:pPr>
            <a:r>
              <a:rPr lang="en-GB" dirty="0">
                <a:solidFill>
                  <a:schemeClr val="tx2">
                    <a:satMod val="200000"/>
                  </a:schemeClr>
                </a:solidFill>
              </a:rPr>
              <a:t>Cursor Keys</a:t>
            </a:r>
          </a:p>
        </p:txBody>
      </p:sp>
      <p:sp>
        <p:nvSpPr>
          <p:cNvPr id="35843" name="Rectangle 3">
            <a:extLst>
              <a:ext uri="{FF2B5EF4-FFF2-40B4-BE49-F238E27FC236}">
                <a16:creationId xmlns:a16="http://schemas.microsoft.com/office/drawing/2014/main" id="{D0E0391E-E280-4A9B-8FD0-D98163661DEF}"/>
              </a:ext>
            </a:extLst>
          </p:cNvPr>
          <p:cNvSpPr>
            <a:spLocks noGrp="1"/>
          </p:cNvSpPr>
          <p:nvPr>
            <p:ph idx="1"/>
          </p:nvPr>
        </p:nvSpPr>
        <p:spPr>
          <a:xfrm>
            <a:off x="1825625" y="1524000"/>
            <a:ext cx="8534400" cy="4876800"/>
          </a:xfrm>
        </p:spPr>
        <p:txBody>
          <a:bodyPr/>
          <a:lstStyle/>
          <a:p>
            <a:pPr marL="342900"/>
            <a:r>
              <a:rPr lang="en-US" altLang="en-US" sz="2000"/>
              <a:t>Fungsi penunjuk arah.</a:t>
            </a:r>
          </a:p>
          <a:p>
            <a:pPr marL="342900"/>
            <a:r>
              <a:rPr lang="en-US" altLang="en-US" sz="2000"/>
              <a:t>Empat keys (atas, bawah, kiri, kanan) pada keyboard.</a:t>
            </a:r>
          </a:p>
          <a:p>
            <a:pPr marL="342900"/>
            <a:r>
              <a:rPr lang="en-US" altLang="en-US" sz="2000"/>
              <a:t>Sangat, sangat sederhana, tapi lambat.</a:t>
            </a:r>
          </a:p>
          <a:p>
            <a:pPr marL="342900"/>
            <a:r>
              <a:rPr lang="en-US" altLang="en-US" sz="2000"/>
              <a:t>Berguna untuk tidak lebih dari gerakan dasar untuk mengedit teks-tugas.</a:t>
            </a:r>
          </a:p>
          <a:p>
            <a:pPr marL="342900"/>
            <a:r>
              <a:rPr lang="en-US" altLang="en-US" sz="2000"/>
              <a:t>Tidak ada standar tata letak, tetapi terbalik "T", yang paling umum</a:t>
            </a:r>
            <a:r>
              <a:rPr lang="en-US" altLang="en-US"/>
              <a:t> </a:t>
            </a:r>
            <a:endParaRPr lang="en-GB" altLang="en-US"/>
          </a:p>
        </p:txBody>
      </p:sp>
      <p:graphicFrame>
        <p:nvGraphicFramePr>
          <p:cNvPr id="35845" name="Object 4">
            <a:extLst>
              <a:ext uri="{FF2B5EF4-FFF2-40B4-BE49-F238E27FC236}">
                <a16:creationId xmlns:a16="http://schemas.microsoft.com/office/drawing/2014/main" id="{05804D9D-EB6D-4684-93E6-046FABE1EDD3}"/>
              </a:ext>
            </a:extLst>
          </p:cNvPr>
          <p:cNvGraphicFramePr>
            <a:graphicFrameLocks noChangeAspect="1"/>
          </p:cNvGraphicFramePr>
          <p:nvPr/>
        </p:nvGraphicFramePr>
        <p:xfrm>
          <a:off x="3581401" y="3810001"/>
          <a:ext cx="4619625" cy="2524125"/>
        </p:xfrm>
        <a:graphic>
          <a:graphicData uri="http://schemas.openxmlformats.org/presentationml/2006/ole">
            <mc:AlternateContent xmlns:mc="http://schemas.openxmlformats.org/markup-compatibility/2006">
              <mc:Choice xmlns:v="urn:schemas-microsoft-com:vml" Requires="v">
                <p:oleObj spid="_x0000_s4099" name="Picture" r:id="rId3" imgW="3467100" imgH="1895475" progId="Word.Picture.8">
                  <p:embed/>
                </p:oleObj>
              </mc:Choice>
              <mc:Fallback>
                <p:oleObj name="Picture" r:id="rId3" imgW="3467100" imgH="1895475" progId="Word.Picture.8">
                  <p:embed/>
                  <p:pic>
                    <p:nvPicPr>
                      <p:cNvPr id="35845" name="Object 4">
                        <a:extLst>
                          <a:ext uri="{FF2B5EF4-FFF2-40B4-BE49-F238E27FC236}">
                            <a16:creationId xmlns:a16="http://schemas.microsoft.com/office/drawing/2014/main" id="{05804D9D-EB6D-4684-93E6-046FABE1ED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1" y="3810001"/>
                        <a:ext cx="4619625"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7285" name="Oval 5">
            <a:extLst>
              <a:ext uri="{FF2B5EF4-FFF2-40B4-BE49-F238E27FC236}">
                <a16:creationId xmlns:a16="http://schemas.microsoft.com/office/drawing/2014/main" id="{C935F2F5-4B95-4440-9CD4-1287A8FE599F}"/>
              </a:ext>
            </a:extLst>
          </p:cNvPr>
          <p:cNvSpPr>
            <a:spLocks noChangeArrowheads="1"/>
          </p:cNvSpPr>
          <p:nvPr/>
        </p:nvSpPr>
        <p:spPr bwMode="auto">
          <a:xfrm>
            <a:off x="6553200" y="3657600"/>
            <a:ext cx="1905000" cy="15240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7" name="Subtitle 4">
            <a:extLst>
              <a:ext uri="{FF2B5EF4-FFF2-40B4-BE49-F238E27FC236}">
                <a16:creationId xmlns:a16="http://schemas.microsoft.com/office/drawing/2014/main" id="{B662198B-88DC-4D56-BAFF-B485EFF3EAF0}"/>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8" name="Subtitle 4">
            <a:extLst>
              <a:ext uri="{FF2B5EF4-FFF2-40B4-BE49-F238E27FC236}">
                <a16:creationId xmlns:a16="http://schemas.microsoft.com/office/drawing/2014/main" id="{78DDF3F1-C4AA-4D59-86DB-E27AF8E94832}"/>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72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DD119077-029D-44AA-8E75-150E984EDB4A}"/>
              </a:ext>
            </a:extLst>
          </p:cNvPr>
          <p:cNvSpPr>
            <a:spLocks noGrp="1"/>
          </p:cNvSpPr>
          <p:nvPr>
            <p:ph type="title"/>
          </p:nvPr>
        </p:nvSpPr>
        <p:spPr/>
        <p:txBody>
          <a:bodyPr/>
          <a:lstStyle/>
          <a:p>
            <a:pPr>
              <a:defRPr/>
            </a:pPr>
            <a:r>
              <a:rPr lang="en-GB" sz="2900" dirty="0" err="1">
                <a:solidFill>
                  <a:schemeClr val="tx2">
                    <a:satMod val="200000"/>
                  </a:schemeClr>
                </a:solidFill>
              </a:rPr>
              <a:t>Posisi</a:t>
            </a:r>
            <a:r>
              <a:rPr lang="en-GB" sz="2900" dirty="0">
                <a:solidFill>
                  <a:schemeClr val="tx2">
                    <a:satMod val="200000"/>
                  </a:schemeClr>
                </a:solidFill>
              </a:rPr>
              <a:t> </a:t>
            </a:r>
            <a:r>
              <a:rPr lang="en-GB" sz="2900" dirty="0" err="1">
                <a:solidFill>
                  <a:schemeClr val="tx2">
                    <a:satMod val="200000"/>
                  </a:schemeClr>
                </a:solidFill>
              </a:rPr>
              <a:t>Kontrol</a:t>
            </a:r>
            <a:r>
              <a:rPr lang="en-GB" sz="2900" dirty="0">
                <a:solidFill>
                  <a:schemeClr val="tx2">
                    <a:satMod val="200000"/>
                  </a:schemeClr>
                </a:solidFill>
              </a:rPr>
              <a:t> Yang </a:t>
            </a:r>
            <a:r>
              <a:rPr lang="en-GB" sz="2900" dirty="0" err="1">
                <a:solidFill>
                  <a:schemeClr val="tx2">
                    <a:satMod val="200000"/>
                  </a:schemeClr>
                </a:solidFill>
              </a:rPr>
              <a:t>Punya</a:t>
            </a:r>
            <a:r>
              <a:rPr lang="en-GB" sz="2900" dirty="0">
                <a:solidFill>
                  <a:schemeClr val="tx2">
                    <a:satMod val="200000"/>
                  </a:schemeClr>
                </a:solidFill>
              </a:rPr>
              <a:t> </a:t>
            </a:r>
            <a:r>
              <a:rPr lang="en-GB" sz="2900" dirty="0" err="1">
                <a:solidFill>
                  <a:schemeClr val="tx2">
                    <a:satMod val="200000"/>
                  </a:schemeClr>
                </a:solidFill>
              </a:rPr>
              <a:t>Ciri</a:t>
            </a:r>
            <a:r>
              <a:rPr lang="en-GB" sz="2900" dirty="0">
                <a:solidFill>
                  <a:schemeClr val="tx2">
                    <a:satMod val="200000"/>
                  </a:schemeClr>
                </a:solidFill>
              </a:rPr>
              <a:t> </a:t>
            </a:r>
            <a:r>
              <a:rPr lang="en-GB" sz="2900" dirty="0" err="1">
                <a:solidFill>
                  <a:schemeClr val="tx2">
                    <a:satMod val="200000"/>
                  </a:schemeClr>
                </a:solidFill>
              </a:rPr>
              <a:t>Sendiri</a:t>
            </a:r>
            <a:endParaRPr lang="en-GB" sz="2900" dirty="0">
              <a:solidFill>
                <a:schemeClr val="tx2">
                  <a:satMod val="200000"/>
                </a:schemeClr>
              </a:solidFill>
            </a:endParaRPr>
          </a:p>
        </p:txBody>
      </p:sp>
      <p:sp>
        <p:nvSpPr>
          <p:cNvPr id="36867" name="Rectangle 3">
            <a:extLst>
              <a:ext uri="{FF2B5EF4-FFF2-40B4-BE49-F238E27FC236}">
                <a16:creationId xmlns:a16="http://schemas.microsoft.com/office/drawing/2014/main" id="{CC8F23E7-B3C2-4B52-97B7-6EE4C1054137}"/>
              </a:ext>
            </a:extLst>
          </p:cNvPr>
          <p:cNvSpPr>
            <a:spLocks noGrp="1"/>
          </p:cNvSpPr>
          <p:nvPr>
            <p:ph idx="1"/>
          </p:nvPr>
        </p:nvSpPr>
        <p:spPr/>
        <p:txBody>
          <a:bodyPr>
            <a:normAutofit/>
          </a:bodyPr>
          <a:lstStyle/>
          <a:p>
            <a:pPr marL="342900"/>
            <a:r>
              <a:rPr lang="en-GB" altLang="en-US" sz="2400" dirty="0">
                <a:latin typeface="Signika" panose="02010003020600000004"/>
              </a:rPr>
              <a:t>Keypad handphone, remote TV, </a:t>
            </a:r>
            <a:r>
              <a:rPr lang="en-GB" altLang="en-US" sz="2400" dirty="0" err="1">
                <a:latin typeface="Signika" panose="02010003020600000004"/>
              </a:rPr>
              <a:t>dll</a:t>
            </a:r>
            <a:r>
              <a:rPr lang="en-GB" altLang="en-US" sz="2400" dirty="0">
                <a:latin typeface="Signika" panose="02010003020600000004"/>
              </a:rPr>
              <a:t>.</a:t>
            </a:r>
          </a:p>
          <a:p>
            <a:pPr marL="742950" lvl="1"/>
            <a:r>
              <a:rPr lang="en-US" altLang="en-US" sz="2400" dirty="0" err="1">
                <a:latin typeface="Signika" panose="02010003020600000004"/>
              </a:rPr>
              <a:t>bantalan</a:t>
            </a:r>
            <a:r>
              <a:rPr lang="en-US" altLang="en-US" sz="2400" dirty="0">
                <a:latin typeface="Signika" panose="02010003020600000004"/>
              </a:rPr>
              <a:t> </a:t>
            </a:r>
            <a:r>
              <a:rPr lang="en-US" altLang="en-US" sz="2400" dirty="0" err="1">
                <a:latin typeface="Signika" panose="02010003020600000004"/>
              </a:rPr>
              <a:t>kursor</a:t>
            </a:r>
            <a:r>
              <a:rPr lang="en-US" altLang="en-US" sz="2400" dirty="0">
                <a:latin typeface="Signika" panose="02010003020600000004"/>
              </a:rPr>
              <a:t> </a:t>
            </a:r>
            <a:r>
              <a:rPr lang="en-US" altLang="en-US" sz="2400" dirty="0" err="1">
                <a:latin typeface="Signika" panose="02010003020600000004"/>
              </a:rPr>
              <a:t>atau</a:t>
            </a:r>
            <a:r>
              <a:rPr lang="en-US" altLang="en-US" sz="2400" dirty="0">
                <a:latin typeface="Signika" panose="02010003020600000004"/>
              </a:rPr>
              <a:t> mini-joystick</a:t>
            </a:r>
          </a:p>
          <a:p>
            <a:pPr marL="742950" lvl="1"/>
            <a:r>
              <a:rPr lang="en-US" altLang="en-US" sz="2400" dirty="0" err="1">
                <a:latin typeface="Signika" panose="02010003020600000004"/>
              </a:rPr>
              <a:t>kiri-kanan</a:t>
            </a:r>
            <a:r>
              <a:rPr lang="en-US" altLang="en-US" sz="2400" dirty="0">
                <a:latin typeface="Signika" panose="02010003020600000004"/>
              </a:rPr>
              <a:t>, </a:t>
            </a:r>
            <a:r>
              <a:rPr lang="en-US" altLang="en-US" sz="2400" dirty="0" err="1">
                <a:latin typeface="Signika" panose="02010003020600000004"/>
              </a:rPr>
              <a:t>atas-bawah</a:t>
            </a:r>
            <a:endParaRPr lang="en-US" altLang="en-US" sz="2400" dirty="0">
              <a:latin typeface="Signika" panose="02010003020600000004"/>
            </a:endParaRPr>
          </a:p>
          <a:p>
            <a:pPr marL="742950" lvl="1"/>
            <a:r>
              <a:rPr lang="en-US" altLang="en-US" sz="2400" dirty="0" err="1">
                <a:latin typeface="Signika" panose="02010003020600000004"/>
              </a:rPr>
              <a:t>terutama</a:t>
            </a:r>
            <a:r>
              <a:rPr lang="en-US" altLang="en-US" sz="2400" dirty="0">
                <a:latin typeface="Signika" panose="02010003020600000004"/>
              </a:rPr>
              <a:t> </a:t>
            </a:r>
            <a:r>
              <a:rPr lang="en-US" altLang="en-US" sz="2400" dirty="0" err="1">
                <a:latin typeface="Signika" panose="02010003020600000004"/>
              </a:rPr>
              <a:t>untuk</a:t>
            </a:r>
            <a:r>
              <a:rPr lang="en-US" altLang="en-US" sz="2400" dirty="0">
                <a:latin typeface="Signika" panose="02010003020600000004"/>
              </a:rPr>
              <a:t> menu </a:t>
            </a:r>
            <a:r>
              <a:rPr lang="en-US" altLang="en-US" sz="2400" dirty="0" err="1">
                <a:latin typeface="Signika" panose="02010003020600000004"/>
              </a:rPr>
              <a:t>pilihan</a:t>
            </a:r>
            <a:r>
              <a:rPr lang="en-US" altLang="en-US" sz="2400" dirty="0">
                <a:latin typeface="Signika" panose="02010003020600000004"/>
              </a:rPr>
              <a:t> </a:t>
            </a:r>
            <a:endParaRPr lang="en-GB" altLang="en-US" sz="2400" dirty="0">
              <a:latin typeface="Signika" panose="02010003020600000004"/>
            </a:endParaRPr>
          </a:p>
        </p:txBody>
      </p:sp>
      <p:pic>
        <p:nvPicPr>
          <p:cNvPr id="36869" name="Picture 4">
            <a:extLst>
              <a:ext uri="{FF2B5EF4-FFF2-40B4-BE49-F238E27FC236}">
                <a16:creationId xmlns:a16="http://schemas.microsoft.com/office/drawing/2014/main" id="{C1EEDFCC-3DBC-411E-9EC8-6B1B0AD6D0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4343400"/>
            <a:ext cx="2641600"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0" name="Picture 5">
            <a:extLst>
              <a:ext uri="{FF2B5EF4-FFF2-40B4-BE49-F238E27FC236}">
                <a16:creationId xmlns:a16="http://schemas.microsoft.com/office/drawing/2014/main" id="{5FAE61A3-29BD-4EC3-A9E1-2B8535AAC2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4400" y="1524000"/>
            <a:ext cx="1524000" cy="477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4">
            <a:extLst>
              <a:ext uri="{FF2B5EF4-FFF2-40B4-BE49-F238E27FC236}">
                <a16:creationId xmlns:a16="http://schemas.microsoft.com/office/drawing/2014/main" id="{67D581AF-2909-4103-B74F-B32FDDEC3522}"/>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8" name="Subtitle 4">
            <a:extLst>
              <a:ext uri="{FF2B5EF4-FFF2-40B4-BE49-F238E27FC236}">
                <a16:creationId xmlns:a16="http://schemas.microsoft.com/office/drawing/2014/main" id="{2AE74B48-5229-4738-8734-AA48AD6A98B4}"/>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204D8EF0-5042-4EF7-879C-07C3808E6CDE}"/>
              </a:ext>
            </a:extLst>
          </p:cNvPr>
          <p:cNvSpPr>
            <a:spLocks noGrp="1"/>
          </p:cNvSpPr>
          <p:nvPr>
            <p:ph type="title"/>
          </p:nvPr>
        </p:nvSpPr>
        <p:spPr>
          <a:xfrm>
            <a:off x="1361440" y="838200"/>
            <a:ext cx="9742245" cy="809251"/>
          </a:xfrm>
        </p:spPr>
        <p:txBody>
          <a:bodyPr/>
          <a:lstStyle/>
          <a:p>
            <a:pPr>
              <a:defRPr/>
            </a:pPr>
            <a:r>
              <a:rPr lang="en-GB" dirty="0">
                <a:solidFill>
                  <a:schemeClr val="tx2">
                    <a:satMod val="200000"/>
                  </a:schemeClr>
                </a:solidFill>
              </a:rPr>
              <a:t>Phone Pad And T9 Entry</a:t>
            </a:r>
          </a:p>
        </p:txBody>
      </p:sp>
      <p:sp>
        <p:nvSpPr>
          <p:cNvPr id="37891" name="Rectangle 3">
            <a:extLst>
              <a:ext uri="{FF2B5EF4-FFF2-40B4-BE49-F238E27FC236}">
                <a16:creationId xmlns:a16="http://schemas.microsoft.com/office/drawing/2014/main" id="{90F3EBCE-22AD-4D32-A4F9-C7B9CCD29F03}"/>
              </a:ext>
            </a:extLst>
          </p:cNvPr>
          <p:cNvSpPr>
            <a:spLocks noGrp="1"/>
          </p:cNvSpPr>
          <p:nvPr>
            <p:ph idx="1"/>
          </p:nvPr>
        </p:nvSpPr>
        <p:spPr>
          <a:xfrm>
            <a:off x="1825626" y="1524000"/>
            <a:ext cx="4803775" cy="4598988"/>
          </a:xfrm>
        </p:spPr>
        <p:txBody>
          <a:bodyPr>
            <a:noAutofit/>
          </a:bodyPr>
          <a:lstStyle/>
          <a:p>
            <a:pPr marL="342900">
              <a:lnSpc>
                <a:spcPct val="90000"/>
              </a:lnSpc>
              <a:tabLst>
                <a:tab pos="1816100" algn="l"/>
              </a:tabLst>
            </a:pPr>
            <a:r>
              <a:rPr lang="en-US" altLang="en-US" sz="2400" dirty="0" err="1">
                <a:latin typeface="Signika" panose="02010003020600000004"/>
              </a:rPr>
              <a:t>menggunakan</a:t>
            </a:r>
            <a:r>
              <a:rPr lang="en-US" altLang="en-US" sz="2400" dirty="0">
                <a:latin typeface="Signika" panose="02010003020600000004"/>
              </a:rPr>
              <a:t> </a:t>
            </a:r>
            <a:r>
              <a:rPr lang="en-US" altLang="en-US" sz="2400" dirty="0" err="1">
                <a:latin typeface="Signika" panose="02010003020600000004"/>
              </a:rPr>
              <a:t>tombol</a:t>
            </a:r>
            <a:r>
              <a:rPr lang="en-US" altLang="en-US" sz="2400" dirty="0">
                <a:latin typeface="Signika" panose="02010003020600000004"/>
              </a:rPr>
              <a:t> </a:t>
            </a:r>
            <a:r>
              <a:rPr lang="en-US" altLang="en-US" sz="2400" dirty="0" err="1">
                <a:latin typeface="Signika" panose="02010003020600000004"/>
              </a:rPr>
              <a:t>numerik</a:t>
            </a:r>
            <a:r>
              <a:rPr lang="en-US" altLang="en-US" sz="2400" dirty="0">
                <a:latin typeface="Signika" panose="02010003020600000004"/>
              </a:rPr>
              <a:t> </a:t>
            </a:r>
            <a:r>
              <a:rPr lang="en-US" altLang="en-US" sz="2400" dirty="0" err="1">
                <a:latin typeface="Signika" panose="02010003020600000004"/>
              </a:rPr>
              <a:t>dengan</a:t>
            </a:r>
            <a:r>
              <a:rPr lang="en-US" altLang="en-US" sz="2400" dirty="0">
                <a:latin typeface="Signika" panose="02010003020600000004"/>
              </a:rPr>
              <a:t> </a:t>
            </a:r>
            <a:r>
              <a:rPr lang="en-US" altLang="en-US" sz="2400" dirty="0" err="1">
                <a:latin typeface="Signika" panose="02010003020600000004"/>
              </a:rPr>
              <a:t>beberapa</a:t>
            </a:r>
            <a:r>
              <a:rPr lang="en-US" altLang="en-US" sz="2400" dirty="0">
                <a:latin typeface="Signika" panose="02010003020600000004"/>
              </a:rPr>
              <a:t> </a:t>
            </a:r>
            <a:r>
              <a:rPr lang="en-US" altLang="en-US" sz="2400" dirty="0" err="1">
                <a:latin typeface="Signika" panose="02010003020600000004"/>
              </a:rPr>
              <a:t>penekanan</a:t>
            </a:r>
            <a:r>
              <a:rPr lang="en-US" altLang="en-US" sz="2400" dirty="0">
                <a:latin typeface="Signika" panose="02010003020600000004"/>
              </a:rPr>
              <a:t> </a:t>
            </a:r>
            <a:endParaRPr lang="en-GB" altLang="en-US" sz="2400" dirty="0">
              <a:latin typeface="Signika" panose="02010003020600000004"/>
            </a:endParaRPr>
          </a:p>
          <a:p>
            <a:pPr marL="742950" lvl="1">
              <a:lnSpc>
                <a:spcPct val="90000"/>
              </a:lnSpc>
              <a:buClr>
                <a:schemeClr val="tx1"/>
              </a:buClr>
              <a:buNone/>
              <a:tabLst>
                <a:tab pos="1816100" algn="l"/>
              </a:tabLst>
            </a:pPr>
            <a:r>
              <a:rPr lang="en-GB" altLang="en-US" sz="2400" dirty="0">
                <a:latin typeface="Signika" panose="02010003020600000004"/>
              </a:rPr>
              <a:t>2 – a b c	6 - m n o</a:t>
            </a:r>
          </a:p>
          <a:p>
            <a:pPr marL="742950" lvl="1">
              <a:lnSpc>
                <a:spcPct val="90000"/>
              </a:lnSpc>
              <a:buClr>
                <a:schemeClr val="tx1"/>
              </a:buClr>
              <a:buNone/>
              <a:tabLst>
                <a:tab pos="1816100" algn="l"/>
              </a:tabLst>
            </a:pPr>
            <a:r>
              <a:rPr lang="en-GB" altLang="en-US" sz="2400" dirty="0">
                <a:latin typeface="Signika" panose="02010003020600000004"/>
              </a:rPr>
              <a:t>3 - d e f	7 - p q r s</a:t>
            </a:r>
          </a:p>
          <a:p>
            <a:pPr marL="742950" lvl="1">
              <a:lnSpc>
                <a:spcPct val="90000"/>
              </a:lnSpc>
              <a:buClr>
                <a:schemeClr val="tx1"/>
              </a:buClr>
              <a:buNone/>
              <a:tabLst>
                <a:tab pos="1816100" algn="l"/>
              </a:tabLst>
            </a:pPr>
            <a:r>
              <a:rPr lang="en-GB" altLang="en-US" sz="2400" dirty="0">
                <a:latin typeface="Signika" panose="02010003020600000004"/>
              </a:rPr>
              <a:t>4 - g h </a:t>
            </a:r>
            <a:r>
              <a:rPr lang="en-GB" altLang="en-US" sz="2400" dirty="0" err="1">
                <a:latin typeface="Signika" panose="02010003020600000004"/>
              </a:rPr>
              <a:t>i</a:t>
            </a:r>
            <a:r>
              <a:rPr lang="en-GB" altLang="en-US" sz="2400" dirty="0">
                <a:latin typeface="Signika" panose="02010003020600000004"/>
              </a:rPr>
              <a:t>	8 - t u v</a:t>
            </a:r>
          </a:p>
          <a:p>
            <a:pPr marL="742950" lvl="1">
              <a:lnSpc>
                <a:spcPct val="90000"/>
              </a:lnSpc>
              <a:buClr>
                <a:schemeClr val="tx1"/>
              </a:buClr>
              <a:buNone/>
              <a:tabLst>
                <a:tab pos="1816100" algn="l"/>
              </a:tabLst>
            </a:pPr>
            <a:r>
              <a:rPr lang="en-GB" altLang="en-US" sz="2400" dirty="0">
                <a:latin typeface="Signika" panose="02010003020600000004"/>
              </a:rPr>
              <a:t>5 - j k l	9 - w x y z</a:t>
            </a:r>
          </a:p>
          <a:p>
            <a:pPr marL="342900">
              <a:lnSpc>
                <a:spcPct val="90000"/>
              </a:lnSpc>
              <a:buClr>
                <a:schemeClr val="tx1"/>
              </a:buClr>
              <a:buFontTx/>
              <a:buChar char=" "/>
              <a:tabLst>
                <a:tab pos="1816100" algn="l"/>
              </a:tabLst>
            </a:pPr>
            <a:r>
              <a:rPr lang="en-GB" altLang="en-US" sz="2400" dirty="0">
                <a:latin typeface="Signika" panose="02010003020600000004"/>
              </a:rPr>
              <a:t>hello = 4433555[pause]555666</a:t>
            </a:r>
          </a:p>
          <a:p>
            <a:pPr marL="342900">
              <a:lnSpc>
                <a:spcPct val="90000"/>
              </a:lnSpc>
              <a:buClr>
                <a:schemeClr val="tx1"/>
              </a:buClr>
              <a:buFontTx/>
              <a:buChar char=" "/>
              <a:tabLst>
                <a:tab pos="1816100" algn="l"/>
              </a:tabLst>
            </a:pPr>
            <a:r>
              <a:rPr lang="en-GB" altLang="en-US" sz="2400" dirty="0" err="1">
                <a:latin typeface="Signika" panose="02010003020600000004"/>
              </a:rPr>
              <a:t>dengan</a:t>
            </a:r>
            <a:r>
              <a:rPr lang="en-GB" altLang="en-US" sz="2400" dirty="0">
                <a:latin typeface="Signika" panose="02010003020600000004"/>
              </a:rPr>
              <a:t> </a:t>
            </a:r>
            <a:r>
              <a:rPr lang="en-GB" altLang="en-US" sz="2400" dirty="0" err="1">
                <a:latin typeface="Signika" panose="02010003020600000004"/>
              </a:rPr>
              <a:t>sangat</a:t>
            </a:r>
            <a:r>
              <a:rPr lang="en-GB" altLang="en-US" sz="2400" dirty="0">
                <a:latin typeface="Signika" panose="02010003020600000004"/>
              </a:rPr>
              <a:t> </a:t>
            </a:r>
            <a:r>
              <a:rPr lang="en-GB" altLang="en-US" sz="2400" dirty="0" err="1">
                <a:latin typeface="Signika" panose="02010003020600000004"/>
              </a:rPr>
              <a:t>cepat</a:t>
            </a:r>
            <a:endParaRPr lang="en-GB" altLang="en-US" sz="2400" dirty="0">
              <a:latin typeface="Signika" panose="02010003020600000004"/>
            </a:endParaRPr>
          </a:p>
          <a:p>
            <a:pPr marL="342900">
              <a:lnSpc>
                <a:spcPct val="90000"/>
              </a:lnSpc>
              <a:tabLst>
                <a:tab pos="1816100" algn="l"/>
              </a:tabLst>
            </a:pPr>
            <a:endParaRPr lang="en-GB" altLang="en-US" sz="2400" dirty="0">
              <a:latin typeface="Signika" panose="02010003020600000004"/>
            </a:endParaRPr>
          </a:p>
          <a:p>
            <a:pPr marL="342900">
              <a:lnSpc>
                <a:spcPct val="90000"/>
              </a:lnSpc>
              <a:tabLst>
                <a:tab pos="1816100" algn="l"/>
              </a:tabLst>
            </a:pPr>
            <a:r>
              <a:rPr lang="en-GB" altLang="en-US" sz="2400" dirty="0">
                <a:latin typeface="Signika" panose="02010003020600000004"/>
              </a:rPr>
              <a:t>T9 </a:t>
            </a:r>
          </a:p>
          <a:p>
            <a:pPr marL="742950" lvl="1">
              <a:lnSpc>
                <a:spcPct val="90000"/>
              </a:lnSpc>
              <a:tabLst>
                <a:tab pos="1816100" algn="l"/>
              </a:tabLst>
            </a:pPr>
            <a:r>
              <a:rPr lang="en-GB" altLang="en-US" sz="2400" dirty="0" err="1">
                <a:latin typeface="Signika" panose="02010003020600000004"/>
              </a:rPr>
              <a:t>Mengetik</a:t>
            </a:r>
            <a:r>
              <a:rPr lang="en-GB" altLang="en-US" sz="2400" dirty="0">
                <a:latin typeface="Signika" panose="02010003020600000004"/>
              </a:rPr>
              <a:t> </a:t>
            </a:r>
            <a:r>
              <a:rPr lang="en-GB" altLang="en-US" sz="2400" dirty="0" err="1">
                <a:latin typeface="Signika" panose="02010003020600000004"/>
              </a:rPr>
              <a:t>dengan</a:t>
            </a:r>
            <a:r>
              <a:rPr lang="en-GB" altLang="en-US" sz="2400" dirty="0">
                <a:latin typeface="Signika" panose="02010003020600000004"/>
              </a:rPr>
              <a:t> 1 key </a:t>
            </a:r>
            <a:r>
              <a:rPr lang="en-GB" altLang="en-US" sz="2400" dirty="0" err="1">
                <a:latin typeface="Signika" panose="02010003020600000004"/>
              </a:rPr>
              <a:t>untuk</a:t>
            </a:r>
            <a:r>
              <a:rPr lang="en-GB" altLang="en-US" sz="2400" dirty="0">
                <a:latin typeface="Signika" panose="02010003020600000004"/>
              </a:rPr>
              <a:t> 1 kata</a:t>
            </a:r>
          </a:p>
          <a:p>
            <a:pPr marL="742950" lvl="1">
              <a:lnSpc>
                <a:spcPct val="90000"/>
              </a:lnSpc>
              <a:tabLst>
                <a:tab pos="1816100" algn="l"/>
              </a:tabLst>
            </a:pPr>
            <a:r>
              <a:rPr lang="en-GB" altLang="en-US" sz="2400" dirty="0" err="1">
                <a:latin typeface="Signika" panose="02010003020600000004"/>
              </a:rPr>
              <a:t>Sebagai</a:t>
            </a:r>
            <a:r>
              <a:rPr lang="en-GB" altLang="en-US" sz="2400" dirty="0">
                <a:latin typeface="Signika" panose="02010003020600000004"/>
              </a:rPr>
              <a:t> </a:t>
            </a:r>
            <a:r>
              <a:rPr lang="en-GB" altLang="en-US" sz="2400" dirty="0" err="1">
                <a:latin typeface="Signika" panose="02010003020600000004"/>
              </a:rPr>
              <a:t>kamus</a:t>
            </a:r>
            <a:r>
              <a:rPr lang="en-GB" altLang="en-US" sz="2400" dirty="0">
                <a:latin typeface="Signika" panose="02010003020600000004"/>
              </a:rPr>
              <a:t> </a:t>
            </a:r>
            <a:r>
              <a:rPr lang="en-GB" altLang="en-US" sz="2400" dirty="0" err="1">
                <a:latin typeface="Signika" panose="02010003020600000004"/>
              </a:rPr>
              <a:t>untuk</a:t>
            </a:r>
            <a:r>
              <a:rPr lang="en-GB" altLang="en-US" sz="2400" dirty="0">
                <a:latin typeface="Signika" panose="02010003020600000004"/>
              </a:rPr>
              <a:t> kata yang </a:t>
            </a:r>
            <a:r>
              <a:rPr lang="en-GB" altLang="en-US" sz="2400" dirty="0" err="1">
                <a:latin typeface="Signika" panose="02010003020600000004"/>
              </a:rPr>
              <a:t>diinginkan</a:t>
            </a:r>
            <a:endParaRPr lang="en-GB" altLang="en-US" sz="2400" dirty="0">
              <a:latin typeface="Signika" panose="02010003020600000004"/>
            </a:endParaRPr>
          </a:p>
        </p:txBody>
      </p:sp>
      <p:sp>
        <p:nvSpPr>
          <p:cNvPr id="37892" name="Slide Number Placeholder 5">
            <a:extLst>
              <a:ext uri="{FF2B5EF4-FFF2-40B4-BE49-F238E27FC236}">
                <a16:creationId xmlns:a16="http://schemas.microsoft.com/office/drawing/2014/main" id="{72C3E4D2-303E-4A3D-835C-8DE96264A42E}"/>
              </a:ext>
            </a:extLst>
          </p:cNvPr>
          <p:cNvSpPr>
            <a:spLocks noGrp="1"/>
          </p:cNvSpPr>
          <p:nvPr>
            <p:ph type="sldNum" sz="quarter" idx="12"/>
          </p:nvPr>
        </p:nvSpPr>
        <p:spPr bwMode="auto">
          <a:xfrm>
            <a:off x="8610600" y="6416675"/>
            <a:ext cx="457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l" rtl="0" eaLnBrk="1" fontAlgn="base" hangingPunct="1">
              <a:spcBef>
                <a:spcPct val="0"/>
              </a:spcBef>
              <a:spcAft>
                <a:spcPct val="0"/>
              </a:spcAft>
              <a:defRPr sz="1200" kern="1200">
                <a:solidFill>
                  <a:schemeClr val="tx2"/>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C708885F-0ED6-4DB2-9C0F-7E8A6014D0FD}" type="slidenum">
              <a:rPr lang="en-US" altLang="en-US" smtClean="0"/>
              <a:pPr/>
              <a:t>22</a:t>
            </a:fld>
            <a:endParaRPr lang="en-US" altLang="en-US">
              <a:solidFill>
                <a:schemeClr val="tx2"/>
              </a:solidFill>
            </a:endParaRPr>
          </a:p>
        </p:txBody>
      </p:sp>
      <p:pic>
        <p:nvPicPr>
          <p:cNvPr id="37893" name="Picture 4">
            <a:extLst>
              <a:ext uri="{FF2B5EF4-FFF2-40B4-BE49-F238E27FC236}">
                <a16:creationId xmlns:a16="http://schemas.microsoft.com/office/drawing/2014/main" id="{80BEFDE7-0D77-4376-BFAD-13066EA99D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1676400"/>
            <a:ext cx="35052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ubtitle 4">
            <a:extLst>
              <a:ext uri="{FF2B5EF4-FFF2-40B4-BE49-F238E27FC236}">
                <a16:creationId xmlns:a16="http://schemas.microsoft.com/office/drawing/2014/main" id="{B211C41A-96E5-4B7E-A178-39FB50E25C87}"/>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7" name="Subtitle 4">
            <a:extLst>
              <a:ext uri="{FF2B5EF4-FFF2-40B4-BE49-F238E27FC236}">
                <a16:creationId xmlns:a16="http://schemas.microsoft.com/office/drawing/2014/main" id="{2A94D033-7408-470F-B45C-E8FC57E57618}"/>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F04E5CEA-AAA4-4A7B-A85E-1824C3BAAB4F}"/>
              </a:ext>
            </a:extLst>
          </p:cNvPr>
          <p:cNvSpPr>
            <a:spLocks noGrp="1"/>
          </p:cNvSpPr>
          <p:nvPr>
            <p:ph type="title"/>
          </p:nvPr>
        </p:nvSpPr>
        <p:spPr/>
        <p:txBody>
          <a:bodyPr/>
          <a:lstStyle/>
          <a:p>
            <a:pPr>
              <a:defRPr/>
            </a:pPr>
            <a:r>
              <a:rPr lang="en-GB" dirty="0">
                <a:solidFill>
                  <a:schemeClr val="tx2">
                    <a:satMod val="200000"/>
                  </a:schemeClr>
                </a:solidFill>
              </a:rPr>
              <a:t>Numeric Keypads</a:t>
            </a:r>
          </a:p>
        </p:txBody>
      </p:sp>
      <p:sp>
        <p:nvSpPr>
          <p:cNvPr id="38915" name="Slide Number Placeholder 33">
            <a:extLst>
              <a:ext uri="{FF2B5EF4-FFF2-40B4-BE49-F238E27FC236}">
                <a16:creationId xmlns:a16="http://schemas.microsoft.com/office/drawing/2014/main" id="{C188C05C-1318-46D3-9678-12EE22101AA6}"/>
              </a:ext>
            </a:extLst>
          </p:cNvPr>
          <p:cNvSpPr>
            <a:spLocks noGrp="1"/>
          </p:cNvSpPr>
          <p:nvPr>
            <p:ph type="sldNum" sz="quarter" idx="12"/>
          </p:nvPr>
        </p:nvSpPr>
        <p:spPr bwMode="auto">
          <a:xfrm>
            <a:off x="8610600" y="6416675"/>
            <a:ext cx="457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l" rtl="0" eaLnBrk="1" fontAlgn="base" hangingPunct="1">
              <a:spcBef>
                <a:spcPct val="0"/>
              </a:spcBef>
              <a:spcAft>
                <a:spcPct val="0"/>
              </a:spcAft>
              <a:defRPr sz="1200" kern="1200">
                <a:solidFill>
                  <a:schemeClr val="tx2"/>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C708885F-0ED6-4DB2-9C0F-7E8A6014D0FD}" type="slidenum">
              <a:rPr lang="en-US" altLang="en-US" smtClean="0"/>
              <a:pPr/>
              <a:t>23</a:t>
            </a:fld>
            <a:endParaRPr lang="en-US" altLang="en-US">
              <a:solidFill>
                <a:schemeClr val="tx2"/>
              </a:solidFill>
            </a:endParaRPr>
          </a:p>
        </p:txBody>
      </p:sp>
      <p:grpSp>
        <p:nvGrpSpPr>
          <p:cNvPr id="38916" name="Group 5">
            <a:extLst>
              <a:ext uri="{FF2B5EF4-FFF2-40B4-BE49-F238E27FC236}">
                <a16:creationId xmlns:a16="http://schemas.microsoft.com/office/drawing/2014/main" id="{5467C3E8-3E97-4186-A722-91AB5902CA9F}"/>
              </a:ext>
            </a:extLst>
          </p:cNvPr>
          <p:cNvGrpSpPr>
            <a:grpSpLocks/>
          </p:cNvGrpSpPr>
          <p:nvPr/>
        </p:nvGrpSpPr>
        <p:grpSpPr bwMode="auto">
          <a:xfrm>
            <a:off x="2514600" y="1752600"/>
            <a:ext cx="3276600" cy="3810000"/>
            <a:chOff x="2688" y="2592"/>
            <a:chExt cx="1152" cy="1488"/>
          </a:xfrm>
        </p:grpSpPr>
        <p:sp>
          <p:nvSpPr>
            <p:cNvPr id="38933" name="Rectangle 6">
              <a:extLst>
                <a:ext uri="{FF2B5EF4-FFF2-40B4-BE49-F238E27FC236}">
                  <a16:creationId xmlns:a16="http://schemas.microsoft.com/office/drawing/2014/main" id="{0AEA6346-BEC5-4332-BDC5-89B0ED81707B}"/>
                </a:ext>
              </a:extLst>
            </p:cNvPr>
            <p:cNvSpPr>
              <a:spLocks noChangeArrowheads="1"/>
            </p:cNvSpPr>
            <p:nvPr/>
          </p:nvSpPr>
          <p:spPr bwMode="auto">
            <a:xfrm>
              <a:off x="2688" y="2592"/>
              <a:ext cx="1152" cy="1488"/>
            </a:xfrm>
            <a:prstGeom prst="rect">
              <a:avLst/>
            </a:prstGeom>
            <a:solidFill>
              <a:srgbClr val="D77A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38934" name="AutoShape 7">
              <a:extLst>
                <a:ext uri="{FF2B5EF4-FFF2-40B4-BE49-F238E27FC236}">
                  <a16:creationId xmlns:a16="http://schemas.microsoft.com/office/drawing/2014/main" id="{1ABF3937-E407-4B30-9A1B-C28A79A5FE89}"/>
                </a:ext>
              </a:extLst>
            </p:cNvPr>
            <p:cNvSpPr>
              <a:spLocks noChangeArrowheads="1"/>
            </p:cNvSpPr>
            <p:nvPr/>
          </p:nvSpPr>
          <p:spPr bwMode="auto">
            <a:xfrm>
              <a:off x="2784" y="3024"/>
              <a:ext cx="288" cy="288"/>
            </a:xfrm>
            <a:prstGeom prst="bevel">
              <a:avLst>
                <a:gd name="adj" fmla="val 12500"/>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2400" b="1"/>
                <a:t>4</a:t>
              </a:r>
            </a:p>
          </p:txBody>
        </p:sp>
        <p:sp>
          <p:nvSpPr>
            <p:cNvPr id="38935" name="AutoShape 8">
              <a:extLst>
                <a:ext uri="{FF2B5EF4-FFF2-40B4-BE49-F238E27FC236}">
                  <a16:creationId xmlns:a16="http://schemas.microsoft.com/office/drawing/2014/main" id="{129D0D40-B4CC-4B45-9EF0-CAE2478086B4}"/>
                </a:ext>
              </a:extLst>
            </p:cNvPr>
            <p:cNvSpPr>
              <a:spLocks noChangeArrowheads="1"/>
            </p:cNvSpPr>
            <p:nvPr/>
          </p:nvSpPr>
          <p:spPr bwMode="auto">
            <a:xfrm>
              <a:off x="3120" y="3024"/>
              <a:ext cx="288" cy="288"/>
            </a:xfrm>
            <a:prstGeom prst="bevel">
              <a:avLst>
                <a:gd name="adj" fmla="val 12500"/>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2400" b="1"/>
                <a:t>5</a:t>
              </a:r>
            </a:p>
          </p:txBody>
        </p:sp>
        <p:sp>
          <p:nvSpPr>
            <p:cNvPr id="38936" name="AutoShape 9">
              <a:extLst>
                <a:ext uri="{FF2B5EF4-FFF2-40B4-BE49-F238E27FC236}">
                  <a16:creationId xmlns:a16="http://schemas.microsoft.com/office/drawing/2014/main" id="{BA316DC0-85A4-448F-942A-A172EA5D2210}"/>
                </a:ext>
              </a:extLst>
            </p:cNvPr>
            <p:cNvSpPr>
              <a:spLocks noChangeArrowheads="1"/>
            </p:cNvSpPr>
            <p:nvPr/>
          </p:nvSpPr>
          <p:spPr bwMode="auto">
            <a:xfrm>
              <a:off x="3456" y="3024"/>
              <a:ext cx="288" cy="288"/>
            </a:xfrm>
            <a:prstGeom prst="bevel">
              <a:avLst>
                <a:gd name="adj" fmla="val 12500"/>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2400" b="1"/>
                <a:t>6</a:t>
              </a:r>
            </a:p>
          </p:txBody>
        </p:sp>
        <p:sp>
          <p:nvSpPr>
            <p:cNvPr id="38937" name="AutoShape 10">
              <a:extLst>
                <a:ext uri="{FF2B5EF4-FFF2-40B4-BE49-F238E27FC236}">
                  <a16:creationId xmlns:a16="http://schemas.microsoft.com/office/drawing/2014/main" id="{47E63098-D544-4D49-A26C-1BBF74E36B10}"/>
                </a:ext>
              </a:extLst>
            </p:cNvPr>
            <p:cNvSpPr>
              <a:spLocks noChangeArrowheads="1"/>
            </p:cNvSpPr>
            <p:nvPr/>
          </p:nvSpPr>
          <p:spPr bwMode="auto">
            <a:xfrm>
              <a:off x="2784" y="3360"/>
              <a:ext cx="288" cy="288"/>
            </a:xfrm>
            <a:prstGeom prst="bevel">
              <a:avLst>
                <a:gd name="adj" fmla="val 12500"/>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2400" b="1"/>
                <a:t>7</a:t>
              </a:r>
            </a:p>
          </p:txBody>
        </p:sp>
        <p:sp>
          <p:nvSpPr>
            <p:cNvPr id="38938" name="AutoShape 11">
              <a:extLst>
                <a:ext uri="{FF2B5EF4-FFF2-40B4-BE49-F238E27FC236}">
                  <a16:creationId xmlns:a16="http://schemas.microsoft.com/office/drawing/2014/main" id="{77DF7220-4BB6-473C-9D79-50650DC417CD}"/>
                </a:ext>
              </a:extLst>
            </p:cNvPr>
            <p:cNvSpPr>
              <a:spLocks noChangeArrowheads="1"/>
            </p:cNvSpPr>
            <p:nvPr/>
          </p:nvSpPr>
          <p:spPr bwMode="auto">
            <a:xfrm>
              <a:off x="3120" y="3360"/>
              <a:ext cx="288" cy="288"/>
            </a:xfrm>
            <a:prstGeom prst="bevel">
              <a:avLst>
                <a:gd name="adj" fmla="val 12500"/>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2400" b="1"/>
                <a:t>8</a:t>
              </a:r>
            </a:p>
          </p:txBody>
        </p:sp>
        <p:sp>
          <p:nvSpPr>
            <p:cNvPr id="38939" name="AutoShape 12">
              <a:extLst>
                <a:ext uri="{FF2B5EF4-FFF2-40B4-BE49-F238E27FC236}">
                  <a16:creationId xmlns:a16="http://schemas.microsoft.com/office/drawing/2014/main" id="{B9A952CA-7EA6-42ED-B751-BE1E34B6BC07}"/>
                </a:ext>
              </a:extLst>
            </p:cNvPr>
            <p:cNvSpPr>
              <a:spLocks noChangeArrowheads="1"/>
            </p:cNvSpPr>
            <p:nvPr/>
          </p:nvSpPr>
          <p:spPr bwMode="auto">
            <a:xfrm>
              <a:off x="3456" y="3360"/>
              <a:ext cx="288" cy="288"/>
            </a:xfrm>
            <a:prstGeom prst="bevel">
              <a:avLst>
                <a:gd name="adj" fmla="val 12500"/>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2400" b="1"/>
                <a:t>9</a:t>
              </a:r>
            </a:p>
          </p:txBody>
        </p:sp>
        <p:sp>
          <p:nvSpPr>
            <p:cNvPr id="38940" name="AutoShape 13">
              <a:extLst>
                <a:ext uri="{FF2B5EF4-FFF2-40B4-BE49-F238E27FC236}">
                  <a16:creationId xmlns:a16="http://schemas.microsoft.com/office/drawing/2014/main" id="{B10ADE5B-4987-4334-AFE2-1AB75553482B}"/>
                </a:ext>
              </a:extLst>
            </p:cNvPr>
            <p:cNvSpPr>
              <a:spLocks noChangeArrowheads="1"/>
            </p:cNvSpPr>
            <p:nvPr/>
          </p:nvSpPr>
          <p:spPr bwMode="auto">
            <a:xfrm>
              <a:off x="2784" y="3696"/>
              <a:ext cx="288" cy="288"/>
            </a:xfrm>
            <a:prstGeom prst="bevel">
              <a:avLst>
                <a:gd name="adj" fmla="val 12500"/>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5400" b="1" baseline="-10000"/>
                <a:t>*</a:t>
              </a:r>
              <a:endParaRPr lang="en-GB" altLang="en-US" sz="2400" b="1"/>
            </a:p>
          </p:txBody>
        </p:sp>
        <p:sp>
          <p:nvSpPr>
            <p:cNvPr id="38941" name="AutoShape 14">
              <a:extLst>
                <a:ext uri="{FF2B5EF4-FFF2-40B4-BE49-F238E27FC236}">
                  <a16:creationId xmlns:a16="http://schemas.microsoft.com/office/drawing/2014/main" id="{0B8F03D1-E047-4D8A-9FBA-C2712B2C2827}"/>
                </a:ext>
              </a:extLst>
            </p:cNvPr>
            <p:cNvSpPr>
              <a:spLocks noChangeArrowheads="1"/>
            </p:cNvSpPr>
            <p:nvPr/>
          </p:nvSpPr>
          <p:spPr bwMode="auto">
            <a:xfrm>
              <a:off x="3120" y="3696"/>
              <a:ext cx="288" cy="288"/>
            </a:xfrm>
            <a:prstGeom prst="bevel">
              <a:avLst>
                <a:gd name="adj" fmla="val 12500"/>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2400" b="1"/>
                <a:t>0</a:t>
              </a:r>
            </a:p>
          </p:txBody>
        </p:sp>
        <p:sp>
          <p:nvSpPr>
            <p:cNvPr id="38942" name="AutoShape 15">
              <a:extLst>
                <a:ext uri="{FF2B5EF4-FFF2-40B4-BE49-F238E27FC236}">
                  <a16:creationId xmlns:a16="http://schemas.microsoft.com/office/drawing/2014/main" id="{BCB44123-9729-4480-86A8-CB207E0C03BA}"/>
                </a:ext>
              </a:extLst>
            </p:cNvPr>
            <p:cNvSpPr>
              <a:spLocks noChangeArrowheads="1"/>
            </p:cNvSpPr>
            <p:nvPr/>
          </p:nvSpPr>
          <p:spPr bwMode="auto">
            <a:xfrm>
              <a:off x="3456" y="3696"/>
              <a:ext cx="288" cy="288"/>
            </a:xfrm>
            <a:prstGeom prst="bevel">
              <a:avLst>
                <a:gd name="adj" fmla="val 12500"/>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2400" b="1"/>
                <a:t>#</a:t>
              </a:r>
            </a:p>
          </p:txBody>
        </p:sp>
        <p:sp>
          <p:nvSpPr>
            <p:cNvPr id="38943" name="AutoShape 16">
              <a:extLst>
                <a:ext uri="{FF2B5EF4-FFF2-40B4-BE49-F238E27FC236}">
                  <a16:creationId xmlns:a16="http://schemas.microsoft.com/office/drawing/2014/main" id="{D4A605C8-B12E-403F-9692-E20204EAD202}"/>
                </a:ext>
              </a:extLst>
            </p:cNvPr>
            <p:cNvSpPr>
              <a:spLocks noChangeArrowheads="1"/>
            </p:cNvSpPr>
            <p:nvPr/>
          </p:nvSpPr>
          <p:spPr bwMode="auto">
            <a:xfrm>
              <a:off x="2784" y="2688"/>
              <a:ext cx="288" cy="288"/>
            </a:xfrm>
            <a:prstGeom prst="bevel">
              <a:avLst>
                <a:gd name="adj" fmla="val 12500"/>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2400" b="1"/>
                <a:t>1</a:t>
              </a:r>
            </a:p>
          </p:txBody>
        </p:sp>
        <p:sp>
          <p:nvSpPr>
            <p:cNvPr id="38944" name="AutoShape 17">
              <a:extLst>
                <a:ext uri="{FF2B5EF4-FFF2-40B4-BE49-F238E27FC236}">
                  <a16:creationId xmlns:a16="http://schemas.microsoft.com/office/drawing/2014/main" id="{509B77A6-44E1-41F2-9658-BC750C133B08}"/>
                </a:ext>
              </a:extLst>
            </p:cNvPr>
            <p:cNvSpPr>
              <a:spLocks noChangeArrowheads="1"/>
            </p:cNvSpPr>
            <p:nvPr/>
          </p:nvSpPr>
          <p:spPr bwMode="auto">
            <a:xfrm>
              <a:off x="3120" y="2688"/>
              <a:ext cx="288" cy="288"/>
            </a:xfrm>
            <a:prstGeom prst="bevel">
              <a:avLst>
                <a:gd name="adj" fmla="val 12500"/>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2400" b="1"/>
                <a:t>2</a:t>
              </a:r>
            </a:p>
          </p:txBody>
        </p:sp>
        <p:sp>
          <p:nvSpPr>
            <p:cNvPr id="38945" name="AutoShape 18">
              <a:extLst>
                <a:ext uri="{FF2B5EF4-FFF2-40B4-BE49-F238E27FC236}">
                  <a16:creationId xmlns:a16="http://schemas.microsoft.com/office/drawing/2014/main" id="{26DC2C0B-A4A1-4AAE-897B-7FDFFF8E86BE}"/>
                </a:ext>
              </a:extLst>
            </p:cNvPr>
            <p:cNvSpPr>
              <a:spLocks noChangeArrowheads="1"/>
            </p:cNvSpPr>
            <p:nvPr/>
          </p:nvSpPr>
          <p:spPr bwMode="auto">
            <a:xfrm>
              <a:off x="3456" y="2688"/>
              <a:ext cx="288" cy="288"/>
            </a:xfrm>
            <a:prstGeom prst="bevel">
              <a:avLst>
                <a:gd name="adj" fmla="val 12500"/>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2400" b="1"/>
                <a:t>3</a:t>
              </a:r>
            </a:p>
          </p:txBody>
        </p:sp>
      </p:grpSp>
      <p:grpSp>
        <p:nvGrpSpPr>
          <p:cNvPr id="38917" name="Group 19">
            <a:extLst>
              <a:ext uri="{FF2B5EF4-FFF2-40B4-BE49-F238E27FC236}">
                <a16:creationId xmlns:a16="http://schemas.microsoft.com/office/drawing/2014/main" id="{7F86948F-9873-4C7D-A38D-EB1CF880DEA5}"/>
              </a:ext>
            </a:extLst>
          </p:cNvPr>
          <p:cNvGrpSpPr>
            <a:grpSpLocks/>
          </p:cNvGrpSpPr>
          <p:nvPr/>
        </p:nvGrpSpPr>
        <p:grpSpPr bwMode="auto">
          <a:xfrm>
            <a:off x="6400800" y="1752600"/>
            <a:ext cx="3124200" cy="3810000"/>
            <a:chOff x="4080" y="2592"/>
            <a:chExt cx="1152" cy="1488"/>
          </a:xfrm>
        </p:grpSpPr>
        <p:sp>
          <p:nvSpPr>
            <p:cNvPr id="38920" name="Rectangle 20">
              <a:extLst>
                <a:ext uri="{FF2B5EF4-FFF2-40B4-BE49-F238E27FC236}">
                  <a16:creationId xmlns:a16="http://schemas.microsoft.com/office/drawing/2014/main" id="{1815D7A7-0672-41ED-B822-91EBBDB6F04B}"/>
                </a:ext>
              </a:extLst>
            </p:cNvPr>
            <p:cNvSpPr>
              <a:spLocks noChangeArrowheads="1"/>
            </p:cNvSpPr>
            <p:nvPr/>
          </p:nvSpPr>
          <p:spPr bwMode="auto">
            <a:xfrm>
              <a:off x="4080" y="2592"/>
              <a:ext cx="1152" cy="1488"/>
            </a:xfrm>
            <a:prstGeom prst="rect">
              <a:avLst/>
            </a:prstGeom>
            <a:solidFill>
              <a:srgbClr val="D77A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38921" name="AutoShape 21">
              <a:extLst>
                <a:ext uri="{FF2B5EF4-FFF2-40B4-BE49-F238E27FC236}">
                  <a16:creationId xmlns:a16="http://schemas.microsoft.com/office/drawing/2014/main" id="{1D7EC3CB-493F-4675-BAAB-979196D5503C}"/>
                </a:ext>
              </a:extLst>
            </p:cNvPr>
            <p:cNvSpPr>
              <a:spLocks noChangeArrowheads="1"/>
            </p:cNvSpPr>
            <p:nvPr/>
          </p:nvSpPr>
          <p:spPr bwMode="auto">
            <a:xfrm>
              <a:off x="4176" y="3024"/>
              <a:ext cx="288" cy="288"/>
            </a:xfrm>
            <a:prstGeom prst="bevel">
              <a:avLst>
                <a:gd name="adj" fmla="val 12500"/>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2400" b="1"/>
                <a:t>4</a:t>
              </a:r>
            </a:p>
          </p:txBody>
        </p:sp>
        <p:sp>
          <p:nvSpPr>
            <p:cNvPr id="38922" name="AutoShape 22">
              <a:extLst>
                <a:ext uri="{FF2B5EF4-FFF2-40B4-BE49-F238E27FC236}">
                  <a16:creationId xmlns:a16="http://schemas.microsoft.com/office/drawing/2014/main" id="{82BB9067-37C5-4D40-B7BF-90EE6C057CBA}"/>
                </a:ext>
              </a:extLst>
            </p:cNvPr>
            <p:cNvSpPr>
              <a:spLocks noChangeArrowheads="1"/>
            </p:cNvSpPr>
            <p:nvPr/>
          </p:nvSpPr>
          <p:spPr bwMode="auto">
            <a:xfrm>
              <a:off x="4512" y="3024"/>
              <a:ext cx="288" cy="288"/>
            </a:xfrm>
            <a:prstGeom prst="bevel">
              <a:avLst>
                <a:gd name="adj" fmla="val 12500"/>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2400" b="1"/>
                <a:t>5</a:t>
              </a:r>
            </a:p>
          </p:txBody>
        </p:sp>
        <p:sp>
          <p:nvSpPr>
            <p:cNvPr id="38923" name="AutoShape 23">
              <a:extLst>
                <a:ext uri="{FF2B5EF4-FFF2-40B4-BE49-F238E27FC236}">
                  <a16:creationId xmlns:a16="http://schemas.microsoft.com/office/drawing/2014/main" id="{E42F58B6-E188-4CD1-A66F-43DC08D3C3EA}"/>
                </a:ext>
              </a:extLst>
            </p:cNvPr>
            <p:cNvSpPr>
              <a:spLocks noChangeArrowheads="1"/>
            </p:cNvSpPr>
            <p:nvPr/>
          </p:nvSpPr>
          <p:spPr bwMode="auto">
            <a:xfrm>
              <a:off x="4848" y="3024"/>
              <a:ext cx="288" cy="288"/>
            </a:xfrm>
            <a:prstGeom prst="bevel">
              <a:avLst>
                <a:gd name="adj" fmla="val 12500"/>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2400" b="1"/>
                <a:t>6</a:t>
              </a:r>
            </a:p>
          </p:txBody>
        </p:sp>
        <p:sp>
          <p:nvSpPr>
            <p:cNvPr id="38924" name="AutoShape 24">
              <a:extLst>
                <a:ext uri="{FF2B5EF4-FFF2-40B4-BE49-F238E27FC236}">
                  <a16:creationId xmlns:a16="http://schemas.microsoft.com/office/drawing/2014/main" id="{7CB219BE-B04D-45F5-89FC-E192CA25663C}"/>
                </a:ext>
              </a:extLst>
            </p:cNvPr>
            <p:cNvSpPr>
              <a:spLocks noChangeArrowheads="1"/>
            </p:cNvSpPr>
            <p:nvPr/>
          </p:nvSpPr>
          <p:spPr bwMode="auto">
            <a:xfrm>
              <a:off x="4176" y="3360"/>
              <a:ext cx="288" cy="288"/>
            </a:xfrm>
            <a:prstGeom prst="bevel">
              <a:avLst>
                <a:gd name="adj" fmla="val 12500"/>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2400" b="1"/>
                <a:t>1</a:t>
              </a:r>
            </a:p>
          </p:txBody>
        </p:sp>
        <p:sp>
          <p:nvSpPr>
            <p:cNvPr id="38925" name="AutoShape 25">
              <a:extLst>
                <a:ext uri="{FF2B5EF4-FFF2-40B4-BE49-F238E27FC236}">
                  <a16:creationId xmlns:a16="http://schemas.microsoft.com/office/drawing/2014/main" id="{0E39F9BC-A220-45D3-BF57-70C7C9502123}"/>
                </a:ext>
              </a:extLst>
            </p:cNvPr>
            <p:cNvSpPr>
              <a:spLocks noChangeArrowheads="1"/>
            </p:cNvSpPr>
            <p:nvPr/>
          </p:nvSpPr>
          <p:spPr bwMode="auto">
            <a:xfrm>
              <a:off x="4512" y="3360"/>
              <a:ext cx="288" cy="288"/>
            </a:xfrm>
            <a:prstGeom prst="bevel">
              <a:avLst>
                <a:gd name="adj" fmla="val 12500"/>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2400" b="1"/>
                <a:t>2</a:t>
              </a:r>
            </a:p>
          </p:txBody>
        </p:sp>
        <p:sp>
          <p:nvSpPr>
            <p:cNvPr id="38926" name="AutoShape 26">
              <a:extLst>
                <a:ext uri="{FF2B5EF4-FFF2-40B4-BE49-F238E27FC236}">
                  <a16:creationId xmlns:a16="http://schemas.microsoft.com/office/drawing/2014/main" id="{EE5BB578-482E-4620-9A06-17F566338078}"/>
                </a:ext>
              </a:extLst>
            </p:cNvPr>
            <p:cNvSpPr>
              <a:spLocks noChangeArrowheads="1"/>
            </p:cNvSpPr>
            <p:nvPr/>
          </p:nvSpPr>
          <p:spPr bwMode="auto">
            <a:xfrm>
              <a:off x="4848" y="3360"/>
              <a:ext cx="288" cy="288"/>
            </a:xfrm>
            <a:prstGeom prst="bevel">
              <a:avLst>
                <a:gd name="adj" fmla="val 12500"/>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2400" b="1"/>
                <a:t>3</a:t>
              </a:r>
            </a:p>
          </p:txBody>
        </p:sp>
        <p:sp>
          <p:nvSpPr>
            <p:cNvPr id="38927" name="AutoShape 27">
              <a:extLst>
                <a:ext uri="{FF2B5EF4-FFF2-40B4-BE49-F238E27FC236}">
                  <a16:creationId xmlns:a16="http://schemas.microsoft.com/office/drawing/2014/main" id="{8F5BE83E-BEAD-4467-A432-2347731261F0}"/>
                </a:ext>
              </a:extLst>
            </p:cNvPr>
            <p:cNvSpPr>
              <a:spLocks noChangeArrowheads="1"/>
            </p:cNvSpPr>
            <p:nvPr/>
          </p:nvSpPr>
          <p:spPr bwMode="auto">
            <a:xfrm>
              <a:off x="4176" y="3696"/>
              <a:ext cx="288" cy="288"/>
            </a:xfrm>
            <a:prstGeom prst="bevel">
              <a:avLst>
                <a:gd name="adj" fmla="val 12500"/>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2400" b="1"/>
                <a:t>0</a:t>
              </a:r>
            </a:p>
          </p:txBody>
        </p:sp>
        <p:sp>
          <p:nvSpPr>
            <p:cNvPr id="38928" name="AutoShape 28">
              <a:extLst>
                <a:ext uri="{FF2B5EF4-FFF2-40B4-BE49-F238E27FC236}">
                  <a16:creationId xmlns:a16="http://schemas.microsoft.com/office/drawing/2014/main" id="{989779A5-5828-4709-8840-0D4D5DBECEF2}"/>
                </a:ext>
              </a:extLst>
            </p:cNvPr>
            <p:cNvSpPr>
              <a:spLocks noChangeArrowheads="1"/>
            </p:cNvSpPr>
            <p:nvPr/>
          </p:nvSpPr>
          <p:spPr bwMode="auto">
            <a:xfrm>
              <a:off x="4512" y="3696"/>
              <a:ext cx="288" cy="288"/>
            </a:xfrm>
            <a:prstGeom prst="bevel">
              <a:avLst>
                <a:gd name="adj" fmla="val 12500"/>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4000" b="1" baseline="20000"/>
                <a:t>.</a:t>
              </a:r>
              <a:endParaRPr lang="en-GB" altLang="en-US" sz="2400" b="1"/>
            </a:p>
          </p:txBody>
        </p:sp>
        <p:sp>
          <p:nvSpPr>
            <p:cNvPr id="38929" name="AutoShape 29">
              <a:extLst>
                <a:ext uri="{FF2B5EF4-FFF2-40B4-BE49-F238E27FC236}">
                  <a16:creationId xmlns:a16="http://schemas.microsoft.com/office/drawing/2014/main" id="{0DD872D2-A570-4630-8B08-6B422764545D}"/>
                </a:ext>
              </a:extLst>
            </p:cNvPr>
            <p:cNvSpPr>
              <a:spLocks noChangeArrowheads="1"/>
            </p:cNvSpPr>
            <p:nvPr/>
          </p:nvSpPr>
          <p:spPr bwMode="auto">
            <a:xfrm>
              <a:off x="4848" y="3696"/>
              <a:ext cx="288" cy="288"/>
            </a:xfrm>
            <a:prstGeom prst="bevel">
              <a:avLst>
                <a:gd name="adj" fmla="val 12500"/>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2400" b="1"/>
                <a:t>=</a:t>
              </a:r>
            </a:p>
          </p:txBody>
        </p:sp>
        <p:sp>
          <p:nvSpPr>
            <p:cNvPr id="38930" name="AutoShape 30">
              <a:extLst>
                <a:ext uri="{FF2B5EF4-FFF2-40B4-BE49-F238E27FC236}">
                  <a16:creationId xmlns:a16="http://schemas.microsoft.com/office/drawing/2014/main" id="{F9361B38-AA44-4157-9692-133271A2193E}"/>
                </a:ext>
              </a:extLst>
            </p:cNvPr>
            <p:cNvSpPr>
              <a:spLocks noChangeArrowheads="1"/>
            </p:cNvSpPr>
            <p:nvPr/>
          </p:nvSpPr>
          <p:spPr bwMode="auto">
            <a:xfrm>
              <a:off x="4176" y="2688"/>
              <a:ext cx="288" cy="288"/>
            </a:xfrm>
            <a:prstGeom prst="bevel">
              <a:avLst>
                <a:gd name="adj" fmla="val 12500"/>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2400" b="1"/>
                <a:t>7</a:t>
              </a:r>
            </a:p>
          </p:txBody>
        </p:sp>
        <p:sp>
          <p:nvSpPr>
            <p:cNvPr id="38931" name="AutoShape 31">
              <a:extLst>
                <a:ext uri="{FF2B5EF4-FFF2-40B4-BE49-F238E27FC236}">
                  <a16:creationId xmlns:a16="http://schemas.microsoft.com/office/drawing/2014/main" id="{71CDA311-812C-4C1A-BE4D-9FE546626C26}"/>
                </a:ext>
              </a:extLst>
            </p:cNvPr>
            <p:cNvSpPr>
              <a:spLocks noChangeArrowheads="1"/>
            </p:cNvSpPr>
            <p:nvPr/>
          </p:nvSpPr>
          <p:spPr bwMode="auto">
            <a:xfrm>
              <a:off x="4512" y="2688"/>
              <a:ext cx="288" cy="288"/>
            </a:xfrm>
            <a:prstGeom prst="bevel">
              <a:avLst>
                <a:gd name="adj" fmla="val 12500"/>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2400" b="1"/>
                <a:t>8</a:t>
              </a:r>
            </a:p>
          </p:txBody>
        </p:sp>
        <p:sp>
          <p:nvSpPr>
            <p:cNvPr id="38932" name="AutoShape 32">
              <a:extLst>
                <a:ext uri="{FF2B5EF4-FFF2-40B4-BE49-F238E27FC236}">
                  <a16:creationId xmlns:a16="http://schemas.microsoft.com/office/drawing/2014/main" id="{983A64B5-CA90-43B0-B65C-CC50CF18293F}"/>
                </a:ext>
              </a:extLst>
            </p:cNvPr>
            <p:cNvSpPr>
              <a:spLocks noChangeArrowheads="1"/>
            </p:cNvSpPr>
            <p:nvPr/>
          </p:nvSpPr>
          <p:spPr bwMode="auto">
            <a:xfrm>
              <a:off x="4848" y="2688"/>
              <a:ext cx="288" cy="288"/>
            </a:xfrm>
            <a:prstGeom prst="bevel">
              <a:avLst>
                <a:gd name="adj" fmla="val 12500"/>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2400" b="1"/>
                <a:t>9</a:t>
              </a:r>
            </a:p>
          </p:txBody>
        </p:sp>
      </p:grpSp>
      <p:sp>
        <p:nvSpPr>
          <p:cNvPr id="38918" name="Text Box 33">
            <a:extLst>
              <a:ext uri="{FF2B5EF4-FFF2-40B4-BE49-F238E27FC236}">
                <a16:creationId xmlns:a16="http://schemas.microsoft.com/office/drawing/2014/main" id="{0BA91A77-097B-4B89-A1DD-41BA3DBAF85A}"/>
              </a:ext>
            </a:extLst>
          </p:cNvPr>
          <p:cNvSpPr txBox="1">
            <a:spLocks noChangeArrowheads="1"/>
          </p:cNvSpPr>
          <p:nvPr/>
        </p:nvSpPr>
        <p:spPr bwMode="auto">
          <a:xfrm>
            <a:off x="3352800" y="5638800"/>
            <a:ext cx="1695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GB" altLang="en-US" sz="2400">
                <a:latin typeface="Verdana" panose="020B0604030504040204" pitchFamily="34" charset="0"/>
              </a:rPr>
              <a:t>telephone</a:t>
            </a:r>
          </a:p>
        </p:txBody>
      </p:sp>
      <p:sp>
        <p:nvSpPr>
          <p:cNvPr id="38919" name="Text Box 34">
            <a:extLst>
              <a:ext uri="{FF2B5EF4-FFF2-40B4-BE49-F238E27FC236}">
                <a16:creationId xmlns:a16="http://schemas.microsoft.com/office/drawing/2014/main" id="{5FBDF6B8-21A5-4C10-91FC-AA861394F37D}"/>
              </a:ext>
            </a:extLst>
          </p:cNvPr>
          <p:cNvSpPr txBox="1">
            <a:spLocks noChangeArrowheads="1"/>
          </p:cNvSpPr>
          <p:nvPr/>
        </p:nvSpPr>
        <p:spPr bwMode="auto">
          <a:xfrm>
            <a:off x="7162800" y="5715000"/>
            <a:ext cx="1665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GB" altLang="en-US" sz="2400">
                <a:latin typeface="Verdana" panose="020B0604030504040204" pitchFamily="34" charset="0"/>
              </a:rPr>
              <a:t>calculator</a:t>
            </a:r>
          </a:p>
        </p:txBody>
      </p:sp>
      <p:sp>
        <p:nvSpPr>
          <p:cNvPr id="34" name="Subtitle 4">
            <a:extLst>
              <a:ext uri="{FF2B5EF4-FFF2-40B4-BE49-F238E27FC236}">
                <a16:creationId xmlns:a16="http://schemas.microsoft.com/office/drawing/2014/main" id="{A9DF8193-16EA-4DFE-B760-ECF70ED39833}"/>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35" name="Subtitle 4">
            <a:extLst>
              <a:ext uri="{FF2B5EF4-FFF2-40B4-BE49-F238E27FC236}">
                <a16:creationId xmlns:a16="http://schemas.microsoft.com/office/drawing/2014/main" id="{51CFB5F8-5BA4-4BBD-865A-A0433F27FD3D}"/>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D230C-CF71-42F0-B5F8-83B98D570CE2}"/>
              </a:ext>
            </a:extLst>
          </p:cNvPr>
          <p:cNvSpPr>
            <a:spLocks noGrp="1"/>
          </p:cNvSpPr>
          <p:nvPr>
            <p:ph type="title"/>
          </p:nvPr>
        </p:nvSpPr>
        <p:spPr>
          <a:xfrm>
            <a:off x="1137920" y="830449"/>
            <a:ext cx="10097845" cy="809251"/>
          </a:xfrm>
        </p:spPr>
        <p:txBody>
          <a:bodyPr/>
          <a:lstStyle/>
          <a:p>
            <a:pPr>
              <a:defRPr/>
            </a:pPr>
            <a:r>
              <a:rPr lang="en-US" dirty="0" err="1">
                <a:solidFill>
                  <a:schemeClr val="tx2">
                    <a:satMod val="200000"/>
                  </a:schemeClr>
                </a:solidFill>
              </a:rPr>
              <a:t>Tombol</a:t>
            </a:r>
            <a:r>
              <a:rPr lang="en-US" dirty="0">
                <a:solidFill>
                  <a:schemeClr val="tx2">
                    <a:satMod val="200000"/>
                  </a:schemeClr>
                </a:solidFill>
              </a:rPr>
              <a:t> </a:t>
            </a:r>
            <a:r>
              <a:rPr lang="en-US" dirty="0" err="1">
                <a:solidFill>
                  <a:schemeClr val="tx2">
                    <a:satMod val="200000"/>
                  </a:schemeClr>
                </a:solidFill>
              </a:rPr>
              <a:t>Fungsi</a:t>
            </a:r>
            <a:endParaRPr lang="en-US" dirty="0">
              <a:solidFill>
                <a:schemeClr val="tx2">
                  <a:satMod val="200000"/>
                </a:schemeClr>
              </a:solidFill>
            </a:endParaRPr>
          </a:p>
        </p:txBody>
      </p:sp>
      <p:sp>
        <p:nvSpPr>
          <p:cNvPr id="36867" name="Content Placeholder 2">
            <a:extLst>
              <a:ext uri="{FF2B5EF4-FFF2-40B4-BE49-F238E27FC236}">
                <a16:creationId xmlns:a16="http://schemas.microsoft.com/office/drawing/2014/main" id="{1942972B-8099-408D-B403-7C8DC8B1EEE2}"/>
              </a:ext>
            </a:extLst>
          </p:cNvPr>
          <p:cNvSpPr>
            <a:spLocks noGrp="1"/>
          </p:cNvSpPr>
          <p:nvPr>
            <p:ph idx="1"/>
          </p:nvPr>
        </p:nvSpPr>
        <p:spPr>
          <a:xfrm>
            <a:off x="1981200" y="1661160"/>
            <a:ext cx="8229600" cy="5060950"/>
          </a:xfrm>
        </p:spPr>
        <p:txBody>
          <a:bodyPr>
            <a:normAutofit/>
          </a:bodyPr>
          <a:lstStyle/>
          <a:p>
            <a:pPr marL="411480" algn="just">
              <a:buFont typeface="Wingdings"/>
              <a:buChar char=""/>
              <a:defRPr/>
            </a:pPr>
            <a:r>
              <a:rPr lang="en-US" sz="2400" dirty="0" err="1">
                <a:solidFill>
                  <a:srgbClr val="FFC000"/>
                </a:solidFill>
                <a:latin typeface="Signika" panose="02010003020600000004"/>
              </a:rPr>
              <a:t>Keuntungannya</a:t>
            </a:r>
            <a:r>
              <a:rPr lang="en-US" sz="2400" dirty="0">
                <a:latin typeface="Signika" panose="02010003020600000004"/>
              </a:rPr>
              <a:t> :</a:t>
            </a:r>
          </a:p>
          <a:p>
            <a:pPr marL="740664" lvl="1" algn="just">
              <a:buFont typeface="Wingdings"/>
              <a:buChar char=""/>
              <a:defRPr/>
            </a:pPr>
            <a:r>
              <a:rPr lang="en-US" sz="2400" dirty="0" err="1">
                <a:latin typeface="Signika" panose="02010003020600000004"/>
              </a:rPr>
              <a:t>Mengurangi</a:t>
            </a:r>
            <a:r>
              <a:rPr lang="en-US" sz="2400" dirty="0">
                <a:latin typeface="Signika" panose="02010003020600000004"/>
              </a:rPr>
              <a:t> </a:t>
            </a:r>
            <a:r>
              <a:rPr lang="en-US" sz="2400" dirty="0" err="1">
                <a:latin typeface="Signika" panose="02010003020600000004"/>
              </a:rPr>
              <a:t>beban</a:t>
            </a:r>
            <a:r>
              <a:rPr lang="en-US" sz="2400" dirty="0">
                <a:latin typeface="Signika" panose="02010003020600000004"/>
              </a:rPr>
              <a:t> </a:t>
            </a:r>
            <a:r>
              <a:rPr lang="en-US" sz="2400" dirty="0" err="1">
                <a:latin typeface="Signika" panose="02010003020600000004"/>
              </a:rPr>
              <a:t>ingatan</a:t>
            </a:r>
            <a:endParaRPr lang="en-US" sz="2400" dirty="0">
              <a:latin typeface="Signika" panose="02010003020600000004"/>
            </a:endParaRPr>
          </a:p>
          <a:p>
            <a:pPr marL="740664" lvl="1" algn="just">
              <a:buFont typeface="Wingdings"/>
              <a:buChar char=""/>
              <a:defRPr/>
            </a:pPr>
            <a:r>
              <a:rPr lang="en-US" sz="2400" dirty="0" err="1">
                <a:latin typeface="Signika" panose="02010003020600000004"/>
              </a:rPr>
              <a:t>Mudah</a:t>
            </a:r>
            <a:r>
              <a:rPr lang="en-US" sz="2400" dirty="0">
                <a:latin typeface="Signika" panose="02010003020600000004"/>
              </a:rPr>
              <a:t> </a:t>
            </a:r>
            <a:r>
              <a:rPr lang="en-US" sz="2400" dirty="0" err="1">
                <a:latin typeface="Signika" panose="02010003020600000004"/>
              </a:rPr>
              <a:t>dipelajari</a:t>
            </a:r>
            <a:endParaRPr lang="en-US" sz="2400" dirty="0">
              <a:latin typeface="Signika" panose="02010003020600000004"/>
            </a:endParaRPr>
          </a:p>
          <a:p>
            <a:pPr marL="740664" lvl="1" algn="just">
              <a:buFont typeface="Wingdings"/>
              <a:buChar char=""/>
              <a:defRPr/>
            </a:pPr>
            <a:r>
              <a:rPr lang="en-US" sz="2400" dirty="0" err="1">
                <a:latin typeface="Signika" panose="02010003020600000004"/>
              </a:rPr>
              <a:t>Lebih</a:t>
            </a:r>
            <a:r>
              <a:rPr lang="en-US" sz="2400" dirty="0">
                <a:latin typeface="Signika" panose="02010003020600000004"/>
              </a:rPr>
              <a:t> </a:t>
            </a:r>
            <a:r>
              <a:rPr lang="en-US" sz="2400" dirty="0" err="1">
                <a:latin typeface="Signika" panose="02010003020600000004"/>
              </a:rPr>
              <a:t>cepat</a:t>
            </a:r>
            <a:r>
              <a:rPr lang="en-US" sz="2400" dirty="0">
                <a:latin typeface="Signika" panose="02010003020600000004"/>
              </a:rPr>
              <a:t>, </a:t>
            </a:r>
            <a:r>
              <a:rPr lang="en-US" sz="2400" dirty="0" err="1">
                <a:latin typeface="Signika" panose="02010003020600000004"/>
              </a:rPr>
              <a:t>karena</a:t>
            </a:r>
            <a:r>
              <a:rPr lang="en-US" sz="2400" dirty="0">
                <a:latin typeface="Signika" panose="02010003020600000004"/>
              </a:rPr>
              <a:t> </a:t>
            </a:r>
            <a:r>
              <a:rPr lang="en-US" sz="2400" dirty="0" err="1">
                <a:latin typeface="Signika" panose="02010003020600000004"/>
              </a:rPr>
              <a:t>jumlah</a:t>
            </a:r>
            <a:r>
              <a:rPr lang="en-US" sz="2400" dirty="0">
                <a:latin typeface="Signika" panose="02010003020600000004"/>
              </a:rPr>
              <a:t> </a:t>
            </a:r>
            <a:r>
              <a:rPr lang="en-US" sz="2400" dirty="0" err="1">
                <a:latin typeface="Signika" panose="02010003020600000004"/>
              </a:rPr>
              <a:t>penekanan</a:t>
            </a:r>
            <a:r>
              <a:rPr lang="en-US" sz="2400" dirty="0">
                <a:latin typeface="Signika" panose="02010003020600000004"/>
              </a:rPr>
              <a:t> </a:t>
            </a:r>
            <a:r>
              <a:rPr lang="en-US" sz="2400" dirty="0" err="1">
                <a:latin typeface="Signika" panose="02010003020600000004"/>
              </a:rPr>
              <a:t>tombol</a:t>
            </a:r>
            <a:r>
              <a:rPr lang="en-US" sz="2400" dirty="0">
                <a:latin typeface="Signika" panose="02010003020600000004"/>
              </a:rPr>
              <a:t> </a:t>
            </a:r>
            <a:r>
              <a:rPr lang="en-US" sz="2400" dirty="0" err="1">
                <a:latin typeface="Signika" panose="02010003020600000004"/>
              </a:rPr>
              <a:t>berkurang</a:t>
            </a:r>
            <a:endParaRPr lang="en-US" sz="2400" dirty="0">
              <a:latin typeface="Signika" panose="02010003020600000004"/>
            </a:endParaRPr>
          </a:p>
          <a:p>
            <a:pPr marL="740664" lvl="1" algn="just">
              <a:buFont typeface="Wingdings"/>
              <a:buChar char=""/>
              <a:defRPr/>
            </a:pPr>
            <a:r>
              <a:rPr lang="en-US" sz="2400" dirty="0" err="1">
                <a:latin typeface="Signika" panose="02010003020600000004"/>
              </a:rPr>
              <a:t>Mengurangi</a:t>
            </a:r>
            <a:r>
              <a:rPr lang="en-US" sz="2400" dirty="0">
                <a:latin typeface="Signika" panose="02010003020600000004"/>
              </a:rPr>
              <a:t> </a:t>
            </a:r>
            <a:r>
              <a:rPr lang="en-US" sz="2400" dirty="0" err="1">
                <a:latin typeface="Signika" panose="02010003020600000004"/>
              </a:rPr>
              <a:t>kesalahan</a:t>
            </a:r>
            <a:r>
              <a:rPr lang="en-US" sz="2400" dirty="0">
                <a:latin typeface="Signika" panose="02010003020600000004"/>
              </a:rPr>
              <a:t>, </a:t>
            </a:r>
            <a:r>
              <a:rPr lang="en-US" sz="2400" dirty="0" err="1">
                <a:latin typeface="Signika" panose="02010003020600000004"/>
              </a:rPr>
              <a:t>dll</a:t>
            </a:r>
            <a:endParaRPr lang="en-US" sz="2400" dirty="0">
              <a:latin typeface="Signika" panose="02010003020600000004"/>
            </a:endParaRPr>
          </a:p>
          <a:p>
            <a:pPr marL="411480" algn="just">
              <a:buFont typeface="Wingdings"/>
              <a:buChar char=""/>
              <a:defRPr/>
            </a:pPr>
            <a:r>
              <a:rPr lang="id-ID" sz="2400" dirty="0">
                <a:solidFill>
                  <a:srgbClr val="FFC000"/>
                </a:solidFill>
                <a:latin typeface="Signika" panose="02010003020600000004"/>
              </a:rPr>
              <a:t>Kelemahannya</a:t>
            </a:r>
            <a:r>
              <a:rPr lang="id-ID" sz="2400" dirty="0">
                <a:latin typeface="Signika" panose="02010003020600000004"/>
              </a:rPr>
              <a:t> : </a:t>
            </a:r>
            <a:endParaRPr lang="en-US" sz="2400" dirty="0">
              <a:latin typeface="Signika" panose="02010003020600000004"/>
            </a:endParaRPr>
          </a:p>
          <a:p>
            <a:pPr marL="740092" lvl="1" algn="just">
              <a:buFont typeface="Wingdings"/>
              <a:buChar char=""/>
              <a:defRPr/>
            </a:pPr>
            <a:r>
              <a:rPr lang="id-ID" sz="2400" dirty="0">
                <a:latin typeface="Signika" panose="02010003020600000004"/>
              </a:rPr>
              <a:t>pemanfaatannya sangat tergantung pada kejelian user yang menggunakannya karena tidak adanya standarisasi.</a:t>
            </a:r>
            <a:endParaRPr lang="en-US" sz="2400" dirty="0">
              <a:latin typeface="Signika" panose="02010003020600000004"/>
            </a:endParaRPr>
          </a:p>
        </p:txBody>
      </p:sp>
      <p:sp>
        <p:nvSpPr>
          <p:cNvPr id="39940" name="Slide Number Placeholder 3">
            <a:extLst>
              <a:ext uri="{FF2B5EF4-FFF2-40B4-BE49-F238E27FC236}">
                <a16:creationId xmlns:a16="http://schemas.microsoft.com/office/drawing/2014/main" id="{3380BB61-79CE-44DF-9BAC-3F72FE787242}"/>
              </a:ext>
            </a:extLst>
          </p:cNvPr>
          <p:cNvSpPr>
            <a:spLocks noGrp="1"/>
          </p:cNvSpPr>
          <p:nvPr>
            <p:ph type="sldNum" sz="quarter" idx="12"/>
          </p:nvPr>
        </p:nvSpPr>
        <p:spPr bwMode="auto">
          <a:xfrm>
            <a:off x="8610600" y="6416675"/>
            <a:ext cx="457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l" rtl="0" eaLnBrk="1" fontAlgn="base" hangingPunct="1">
              <a:spcBef>
                <a:spcPct val="0"/>
              </a:spcBef>
              <a:spcAft>
                <a:spcPct val="0"/>
              </a:spcAft>
              <a:defRPr sz="1200" kern="1200">
                <a:solidFill>
                  <a:schemeClr val="tx2"/>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C708885F-0ED6-4DB2-9C0F-7E8A6014D0FD}" type="slidenum">
              <a:rPr lang="en-US" altLang="en-US" smtClean="0"/>
              <a:pPr/>
              <a:t>24</a:t>
            </a:fld>
            <a:endParaRPr lang="en-US" altLang="en-US">
              <a:solidFill>
                <a:schemeClr val="tx2"/>
              </a:solidFill>
            </a:endParaRPr>
          </a:p>
        </p:txBody>
      </p:sp>
      <p:sp>
        <p:nvSpPr>
          <p:cNvPr id="5" name="Subtitle 4">
            <a:extLst>
              <a:ext uri="{FF2B5EF4-FFF2-40B4-BE49-F238E27FC236}">
                <a16:creationId xmlns:a16="http://schemas.microsoft.com/office/drawing/2014/main" id="{4426E1C1-E6F9-4202-857B-10FE55A84472}"/>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6" name="Subtitle 4">
            <a:extLst>
              <a:ext uri="{FF2B5EF4-FFF2-40B4-BE49-F238E27FC236}">
                <a16:creationId xmlns:a16="http://schemas.microsoft.com/office/drawing/2014/main" id="{1040B4DC-EAD0-4C95-B89D-5B617B02C43E}"/>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2C89C269-6721-4E17-A3CA-C71486C4DC56}"/>
              </a:ext>
            </a:extLst>
          </p:cNvPr>
          <p:cNvSpPr>
            <a:spLocks noGrp="1"/>
          </p:cNvSpPr>
          <p:nvPr>
            <p:ph type="title"/>
          </p:nvPr>
        </p:nvSpPr>
        <p:spPr>
          <a:xfrm>
            <a:off x="482601" y="765175"/>
            <a:ext cx="9702800" cy="1063625"/>
          </a:xfrm>
        </p:spPr>
        <p:txBody>
          <a:bodyPr/>
          <a:lstStyle/>
          <a:p>
            <a:pPr>
              <a:defRPr/>
            </a:pPr>
            <a:r>
              <a:rPr lang="en-GB" sz="3200" dirty="0">
                <a:solidFill>
                  <a:schemeClr val="tx2">
                    <a:satMod val="200000"/>
                  </a:schemeClr>
                </a:solidFill>
              </a:rPr>
              <a:t>Handwriting Recognition </a:t>
            </a:r>
            <a:br>
              <a:rPr lang="en-GB" sz="3200" dirty="0">
                <a:solidFill>
                  <a:schemeClr val="tx2">
                    <a:satMod val="200000"/>
                  </a:schemeClr>
                </a:solidFill>
              </a:rPr>
            </a:br>
            <a:r>
              <a:rPr lang="en-GB" sz="3200" dirty="0">
                <a:solidFill>
                  <a:schemeClr val="tx2">
                    <a:satMod val="200000"/>
                  </a:schemeClr>
                </a:solidFill>
              </a:rPr>
              <a:t>(</a:t>
            </a:r>
            <a:r>
              <a:rPr lang="en-GB" sz="3200" dirty="0" err="1">
                <a:solidFill>
                  <a:schemeClr val="tx2">
                    <a:satMod val="200000"/>
                  </a:schemeClr>
                </a:solidFill>
              </a:rPr>
              <a:t>Teknologi</a:t>
            </a:r>
            <a:r>
              <a:rPr lang="en-GB" sz="3200" dirty="0">
                <a:solidFill>
                  <a:schemeClr val="tx2">
                    <a:satMod val="200000"/>
                  </a:schemeClr>
                </a:solidFill>
              </a:rPr>
              <a:t> </a:t>
            </a:r>
            <a:r>
              <a:rPr lang="en-GB" sz="3200" dirty="0" err="1">
                <a:solidFill>
                  <a:schemeClr val="tx2">
                    <a:satMod val="200000"/>
                  </a:schemeClr>
                </a:solidFill>
              </a:rPr>
              <a:t>Pengenalan</a:t>
            </a:r>
            <a:r>
              <a:rPr lang="en-GB" sz="3200" dirty="0">
                <a:solidFill>
                  <a:schemeClr val="tx2">
                    <a:satMod val="200000"/>
                  </a:schemeClr>
                </a:solidFill>
              </a:rPr>
              <a:t> </a:t>
            </a:r>
            <a:r>
              <a:rPr lang="en-GB" sz="3200" dirty="0" err="1">
                <a:solidFill>
                  <a:schemeClr val="tx2">
                    <a:satMod val="200000"/>
                  </a:schemeClr>
                </a:solidFill>
              </a:rPr>
              <a:t>Tulisan</a:t>
            </a:r>
            <a:r>
              <a:rPr lang="en-GB" sz="3200" dirty="0">
                <a:solidFill>
                  <a:schemeClr val="tx2">
                    <a:satMod val="200000"/>
                  </a:schemeClr>
                </a:solidFill>
              </a:rPr>
              <a:t> </a:t>
            </a:r>
            <a:r>
              <a:rPr lang="en-GB" sz="3200" dirty="0" err="1">
                <a:solidFill>
                  <a:schemeClr val="tx2">
                    <a:satMod val="200000"/>
                  </a:schemeClr>
                </a:solidFill>
              </a:rPr>
              <a:t>Tangan</a:t>
            </a:r>
            <a:r>
              <a:rPr lang="en-GB" sz="3200" dirty="0">
                <a:solidFill>
                  <a:schemeClr val="tx2">
                    <a:satMod val="200000"/>
                  </a:schemeClr>
                </a:solidFill>
              </a:rPr>
              <a:t>)</a:t>
            </a:r>
            <a:endParaRPr lang="en-US" sz="3200" dirty="0">
              <a:solidFill>
                <a:schemeClr val="tx2">
                  <a:satMod val="200000"/>
                </a:schemeClr>
              </a:solidFill>
            </a:endParaRPr>
          </a:p>
        </p:txBody>
      </p:sp>
      <p:pic>
        <p:nvPicPr>
          <p:cNvPr id="40963" name="Picture 7" descr="Dualcor">
            <a:extLst>
              <a:ext uri="{FF2B5EF4-FFF2-40B4-BE49-F238E27FC236}">
                <a16:creationId xmlns:a16="http://schemas.microsoft.com/office/drawing/2014/main" id="{5F597574-38C8-40DE-BE94-CFCAE42C3C8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858000" y="3886201"/>
            <a:ext cx="3581400" cy="2752725"/>
          </a:xfrm>
        </p:spPr>
      </p:pic>
      <p:sp>
        <p:nvSpPr>
          <p:cNvPr id="40964" name="Slide Number Placeholder 6">
            <a:extLst>
              <a:ext uri="{FF2B5EF4-FFF2-40B4-BE49-F238E27FC236}">
                <a16:creationId xmlns:a16="http://schemas.microsoft.com/office/drawing/2014/main" id="{CFFA3768-88AB-4CB6-B389-BD376E7C2783}"/>
              </a:ext>
            </a:extLst>
          </p:cNvPr>
          <p:cNvSpPr>
            <a:spLocks noGrp="1"/>
          </p:cNvSpPr>
          <p:nvPr>
            <p:ph type="sldNum" sz="quarter" idx="12"/>
          </p:nvPr>
        </p:nvSpPr>
        <p:spPr bwMode="auto">
          <a:xfrm>
            <a:off x="8610600" y="6416675"/>
            <a:ext cx="457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l" rtl="0" eaLnBrk="1" fontAlgn="base" hangingPunct="1">
              <a:spcBef>
                <a:spcPct val="0"/>
              </a:spcBef>
              <a:spcAft>
                <a:spcPct val="0"/>
              </a:spcAft>
              <a:defRPr sz="1200" kern="1200">
                <a:solidFill>
                  <a:schemeClr val="tx2"/>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C708885F-0ED6-4DB2-9C0F-7E8A6014D0FD}" type="slidenum">
              <a:rPr lang="en-US" altLang="en-US" smtClean="0"/>
              <a:pPr/>
              <a:t>25</a:t>
            </a:fld>
            <a:endParaRPr lang="en-US" altLang="en-US">
              <a:solidFill>
                <a:schemeClr val="tx2"/>
              </a:solidFill>
            </a:endParaRPr>
          </a:p>
        </p:txBody>
      </p:sp>
      <p:sp>
        <p:nvSpPr>
          <p:cNvPr id="40965" name="Rectangle 3">
            <a:extLst>
              <a:ext uri="{FF2B5EF4-FFF2-40B4-BE49-F238E27FC236}">
                <a16:creationId xmlns:a16="http://schemas.microsoft.com/office/drawing/2014/main" id="{921D14DB-3278-4B8D-97CD-3FED8D507AD2}"/>
              </a:ext>
            </a:extLst>
          </p:cNvPr>
          <p:cNvSpPr>
            <a:spLocks noGrp="1"/>
          </p:cNvSpPr>
          <p:nvPr>
            <p:ph type="body" sz="half" idx="4294967295"/>
          </p:nvPr>
        </p:nvSpPr>
        <p:spPr>
          <a:xfrm>
            <a:off x="873761" y="1849120"/>
            <a:ext cx="5611496" cy="5197475"/>
          </a:xfrm>
        </p:spPr>
        <p:txBody>
          <a:bodyPr/>
          <a:lstStyle/>
          <a:p>
            <a:pPr marL="176213" indent="-176213" algn="just">
              <a:defRPr/>
            </a:pPr>
            <a:r>
              <a:rPr lang="en-US" sz="2000" dirty="0" err="1"/>
              <a:t>Teks</a:t>
            </a:r>
            <a:r>
              <a:rPr lang="en-US" sz="2000" dirty="0"/>
              <a:t> </a:t>
            </a:r>
            <a:r>
              <a:rPr lang="en-US" sz="2000" dirty="0" err="1"/>
              <a:t>dapat</a:t>
            </a:r>
            <a:r>
              <a:rPr lang="en-US" sz="2000" dirty="0"/>
              <a:t> </a:t>
            </a:r>
            <a:r>
              <a:rPr lang="en-US" sz="2000" dirty="0" err="1"/>
              <a:t>masukan</a:t>
            </a:r>
            <a:r>
              <a:rPr lang="en-US" sz="2000" dirty="0"/>
              <a:t> </a:t>
            </a:r>
            <a:r>
              <a:rPr lang="en-US" sz="2000" dirty="0" err="1"/>
              <a:t>ke</a:t>
            </a:r>
            <a:r>
              <a:rPr lang="en-US" sz="2000" dirty="0"/>
              <a:t> </a:t>
            </a:r>
            <a:r>
              <a:rPr lang="en-US" sz="2000" dirty="0" err="1"/>
              <a:t>dalam</a:t>
            </a:r>
            <a:r>
              <a:rPr lang="en-US" sz="2000" dirty="0"/>
              <a:t> </a:t>
            </a:r>
            <a:r>
              <a:rPr lang="en-US" sz="2000" dirty="0" err="1"/>
              <a:t>komputer</a:t>
            </a:r>
            <a:r>
              <a:rPr lang="en-US" sz="2000" dirty="0"/>
              <a:t>, </a:t>
            </a:r>
            <a:r>
              <a:rPr lang="en-US" sz="2000" dirty="0" err="1"/>
              <a:t>menggunakan</a:t>
            </a:r>
            <a:r>
              <a:rPr lang="en-US" sz="2000" dirty="0"/>
              <a:t> </a:t>
            </a:r>
            <a:r>
              <a:rPr lang="en-US" sz="2000" dirty="0" err="1"/>
              <a:t>pena</a:t>
            </a:r>
            <a:r>
              <a:rPr lang="en-US" sz="2000" dirty="0"/>
              <a:t> </a:t>
            </a:r>
            <a:r>
              <a:rPr lang="en-US" sz="2000" dirty="0" err="1"/>
              <a:t>dan</a:t>
            </a:r>
            <a:r>
              <a:rPr lang="en-US" sz="2000" dirty="0"/>
              <a:t> </a:t>
            </a:r>
            <a:r>
              <a:rPr lang="en-US" sz="2000" dirty="0" err="1"/>
              <a:t>sebuah</a:t>
            </a:r>
            <a:r>
              <a:rPr lang="en-US" sz="2000" dirty="0"/>
              <a:t> tablet</a:t>
            </a:r>
            <a:r>
              <a:rPr lang="id-ID" sz="2000" dirty="0"/>
              <a:t> digital</a:t>
            </a:r>
            <a:r>
              <a:rPr lang="en-US" sz="2000" dirty="0"/>
              <a:t> </a:t>
            </a:r>
          </a:p>
          <a:p>
            <a:pPr marL="444500" lvl="1" algn="just">
              <a:defRPr/>
            </a:pPr>
            <a:r>
              <a:rPr lang="en-US" sz="2000" dirty="0" err="1"/>
              <a:t>interaksi</a:t>
            </a:r>
            <a:r>
              <a:rPr lang="en-US" sz="2000" dirty="0"/>
              <a:t> </a:t>
            </a:r>
            <a:r>
              <a:rPr lang="en-US" sz="2000" dirty="0" err="1"/>
              <a:t>alami</a:t>
            </a:r>
            <a:endParaRPr lang="en-US" sz="2000" dirty="0"/>
          </a:p>
          <a:p>
            <a:pPr marL="176213" indent="-176213" algn="just">
              <a:defRPr/>
            </a:pPr>
            <a:r>
              <a:rPr lang="en-US" sz="2000" dirty="0" err="1"/>
              <a:t>Masalah</a:t>
            </a:r>
            <a:r>
              <a:rPr lang="en-US" sz="2000" dirty="0"/>
              <a:t> </a:t>
            </a:r>
            <a:r>
              <a:rPr lang="en-US" sz="2000" dirty="0" err="1"/>
              <a:t>teknis</a:t>
            </a:r>
            <a:r>
              <a:rPr lang="en-US" sz="2000" dirty="0"/>
              <a:t> </a:t>
            </a:r>
            <a:r>
              <a:rPr lang="en-US" sz="2000" dirty="0" err="1"/>
              <a:t>dalam</a:t>
            </a:r>
            <a:r>
              <a:rPr lang="en-US" sz="2000" dirty="0"/>
              <a:t> </a:t>
            </a:r>
            <a:r>
              <a:rPr lang="en-US" sz="2000" dirty="0" err="1"/>
              <a:t>menangkap</a:t>
            </a:r>
            <a:r>
              <a:rPr lang="en-US" sz="2000" dirty="0"/>
              <a:t> </a:t>
            </a:r>
            <a:r>
              <a:rPr lang="en-US" sz="2000" dirty="0" err="1"/>
              <a:t>semua</a:t>
            </a:r>
            <a:r>
              <a:rPr lang="en-US" sz="2000" dirty="0"/>
              <a:t> </a:t>
            </a:r>
            <a:r>
              <a:rPr lang="en-US" sz="2000" dirty="0" err="1"/>
              <a:t>informasi</a:t>
            </a:r>
            <a:r>
              <a:rPr lang="en-US" sz="2000" dirty="0"/>
              <a:t> yang </a:t>
            </a:r>
            <a:r>
              <a:rPr lang="en-US" sz="2000" dirty="0" err="1"/>
              <a:t>berguna</a:t>
            </a:r>
            <a:r>
              <a:rPr lang="en-US" sz="2000" dirty="0"/>
              <a:t> </a:t>
            </a:r>
            <a:r>
              <a:rPr lang="en-US" sz="2000" dirty="0" err="1"/>
              <a:t>dengan</a:t>
            </a:r>
            <a:r>
              <a:rPr lang="en-US" sz="2000" dirty="0"/>
              <a:t> </a:t>
            </a:r>
            <a:r>
              <a:rPr lang="en-US" sz="2000" dirty="0" err="1"/>
              <a:t>cara</a:t>
            </a:r>
            <a:r>
              <a:rPr lang="en-US" sz="2000" dirty="0"/>
              <a:t> </a:t>
            </a:r>
            <a:r>
              <a:rPr lang="en-US" sz="2000" dirty="0" err="1"/>
              <a:t>alami</a:t>
            </a:r>
            <a:r>
              <a:rPr lang="en-US" sz="2000" dirty="0"/>
              <a:t> :</a:t>
            </a:r>
          </a:p>
          <a:p>
            <a:pPr marL="444500" lvl="1" algn="just">
              <a:defRPr/>
            </a:pPr>
            <a:r>
              <a:rPr lang="en-US" sz="2000" dirty="0" err="1"/>
              <a:t>Memilah</a:t>
            </a:r>
            <a:r>
              <a:rPr lang="en-US" sz="2000" dirty="0"/>
              <a:t> </a:t>
            </a:r>
            <a:r>
              <a:rPr lang="en-US" sz="2000" dirty="0" err="1"/>
              <a:t>penulisan</a:t>
            </a:r>
            <a:r>
              <a:rPr lang="en-US" sz="2000" dirty="0"/>
              <a:t> </a:t>
            </a:r>
            <a:r>
              <a:rPr lang="en-US" sz="2000" dirty="0" err="1"/>
              <a:t>gabungan</a:t>
            </a:r>
            <a:r>
              <a:rPr lang="en-US" sz="2000" dirty="0"/>
              <a:t> </a:t>
            </a:r>
            <a:r>
              <a:rPr lang="en-US" sz="2000" dirty="0" err="1"/>
              <a:t>ke</a:t>
            </a:r>
            <a:r>
              <a:rPr lang="en-US" sz="2000" dirty="0"/>
              <a:t> </a:t>
            </a:r>
            <a:r>
              <a:rPr lang="en-US" sz="2000" dirty="0" err="1"/>
              <a:t>huruf-huruf</a:t>
            </a:r>
            <a:r>
              <a:rPr lang="en-US" sz="2000" dirty="0"/>
              <a:t> yang </a:t>
            </a:r>
            <a:r>
              <a:rPr lang="en-US" sz="2000" dirty="0" err="1"/>
              <a:t>terpisah</a:t>
            </a:r>
            <a:endParaRPr lang="en-US" sz="2000" dirty="0"/>
          </a:p>
          <a:p>
            <a:pPr marL="444500" lvl="1" algn="just">
              <a:defRPr/>
            </a:pPr>
            <a:r>
              <a:rPr lang="en-US" sz="2000" dirty="0" err="1"/>
              <a:t>Alur</a:t>
            </a:r>
            <a:r>
              <a:rPr lang="en-US" sz="2000" dirty="0"/>
              <a:t> </a:t>
            </a:r>
            <a:r>
              <a:rPr lang="en-US" sz="2000" dirty="0" err="1"/>
              <a:t>goresan</a:t>
            </a:r>
            <a:endParaRPr lang="en-US" sz="2000" dirty="0"/>
          </a:p>
          <a:p>
            <a:pPr marL="444500" lvl="1" algn="just">
              <a:defRPr/>
            </a:pPr>
            <a:r>
              <a:rPr lang="en-US" sz="2000" dirty="0" err="1"/>
              <a:t>Tekanan</a:t>
            </a:r>
            <a:endParaRPr lang="en-US" sz="2000" dirty="0"/>
          </a:p>
          <a:p>
            <a:pPr marL="444500" lvl="1" algn="just">
              <a:defRPr/>
            </a:pPr>
            <a:r>
              <a:rPr lang="en-US" sz="2000" dirty="0" err="1"/>
              <a:t>Perbedaan</a:t>
            </a:r>
            <a:r>
              <a:rPr lang="en-US" sz="2000" dirty="0"/>
              <a:t> </a:t>
            </a:r>
            <a:r>
              <a:rPr lang="en-US" sz="2000" dirty="0" err="1"/>
              <a:t>tekanan</a:t>
            </a:r>
            <a:r>
              <a:rPr lang="en-US" sz="2000" dirty="0"/>
              <a:t> </a:t>
            </a:r>
            <a:r>
              <a:rPr lang="en-US" sz="2000" dirty="0" err="1"/>
              <a:t>dan</a:t>
            </a:r>
            <a:r>
              <a:rPr lang="en-US" sz="2000" dirty="0"/>
              <a:t> </a:t>
            </a:r>
            <a:r>
              <a:rPr lang="en-US" sz="2000" dirty="0" err="1"/>
              <a:t>goresan</a:t>
            </a:r>
            <a:endParaRPr lang="en-US" sz="2000" dirty="0"/>
          </a:p>
          <a:p>
            <a:pPr marL="444500" lvl="1" algn="just">
              <a:defRPr/>
            </a:pPr>
            <a:r>
              <a:rPr lang="en-US" sz="2000" dirty="0" err="1"/>
              <a:t>Intrepretasi</a:t>
            </a:r>
            <a:r>
              <a:rPr lang="en-US" sz="2000" dirty="0"/>
              <a:t> </a:t>
            </a:r>
            <a:r>
              <a:rPr lang="en-US" sz="2000" dirty="0" err="1"/>
              <a:t>huruf-huruf</a:t>
            </a:r>
            <a:r>
              <a:rPr lang="en-US" sz="2000" dirty="0"/>
              <a:t> </a:t>
            </a:r>
            <a:r>
              <a:rPr lang="en-US" sz="2000" dirty="0" err="1"/>
              <a:t>secara</a:t>
            </a:r>
            <a:r>
              <a:rPr lang="en-US" sz="2000" dirty="0"/>
              <a:t> </a:t>
            </a:r>
            <a:r>
              <a:rPr lang="en-US" sz="2000" dirty="0" err="1"/>
              <a:t>individu</a:t>
            </a:r>
            <a:endParaRPr lang="en-US" sz="2000" dirty="0"/>
          </a:p>
          <a:p>
            <a:pPr marL="176213" indent="-176213" algn="just">
              <a:defRPr/>
            </a:pPr>
            <a:r>
              <a:rPr lang="en-US" sz="2000" dirty="0" err="1"/>
              <a:t>Digunakan</a:t>
            </a:r>
            <a:r>
              <a:rPr lang="en-US" sz="2000" dirty="0"/>
              <a:t> </a:t>
            </a:r>
            <a:r>
              <a:rPr lang="en-US" sz="2000" dirty="0" err="1"/>
              <a:t>di</a:t>
            </a:r>
            <a:r>
              <a:rPr lang="en-US" sz="2000" dirty="0"/>
              <a:t> PDA, </a:t>
            </a:r>
            <a:r>
              <a:rPr lang="en-US" sz="2000" dirty="0" err="1"/>
              <a:t>dan</a:t>
            </a:r>
            <a:r>
              <a:rPr lang="en-US" sz="2000" dirty="0"/>
              <a:t> PC tablet </a:t>
            </a:r>
          </a:p>
        </p:txBody>
      </p:sp>
      <p:pic>
        <p:nvPicPr>
          <p:cNvPr id="40966" name="Picture 5" descr="New_laptop2">
            <a:extLst>
              <a:ext uri="{FF2B5EF4-FFF2-40B4-BE49-F238E27FC236}">
                <a16:creationId xmlns:a16="http://schemas.microsoft.com/office/drawing/2014/main" id="{2ECC4C11-E0AD-4732-8B07-65BECFE888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219200"/>
            <a:ext cx="35814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4">
            <a:extLst>
              <a:ext uri="{FF2B5EF4-FFF2-40B4-BE49-F238E27FC236}">
                <a16:creationId xmlns:a16="http://schemas.microsoft.com/office/drawing/2014/main" id="{81B76FC9-5E28-46F7-B2E7-B427E3C9DA13}"/>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8" name="Subtitle 4">
            <a:extLst>
              <a:ext uri="{FF2B5EF4-FFF2-40B4-BE49-F238E27FC236}">
                <a16:creationId xmlns:a16="http://schemas.microsoft.com/office/drawing/2014/main" id="{D6E873E5-6571-4733-A203-52461EA7EC34}"/>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F514DFDC-DA90-422A-B41F-74B34261FAFB}"/>
              </a:ext>
            </a:extLst>
          </p:cNvPr>
          <p:cNvSpPr>
            <a:spLocks noGrp="1"/>
          </p:cNvSpPr>
          <p:nvPr>
            <p:ph type="title"/>
          </p:nvPr>
        </p:nvSpPr>
        <p:spPr>
          <a:xfrm>
            <a:off x="462280" y="807720"/>
            <a:ext cx="8458200" cy="838200"/>
          </a:xfrm>
        </p:spPr>
        <p:txBody>
          <a:bodyPr/>
          <a:lstStyle/>
          <a:p>
            <a:pPr>
              <a:defRPr/>
            </a:pPr>
            <a:r>
              <a:rPr lang="en-GB" sz="3200" dirty="0">
                <a:solidFill>
                  <a:schemeClr val="tx2">
                    <a:satMod val="200000"/>
                  </a:schemeClr>
                </a:solidFill>
              </a:rPr>
              <a:t>Speech Recognition (</a:t>
            </a:r>
            <a:r>
              <a:rPr lang="en-GB" sz="3200" dirty="0" err="1">
                <a:solidFill>
                  <a:schemeClr val="tx2">
                    <a:satMod val="200000"/>
                  </a:schemeClr>
                </a:solidFill>
              </a:rPr>
              <a:t>Pengenalan</a:t>
            </a:r>
            <a:r>
              <a:rPr lang="en-GB" sz="3200" dirty="0">
                <a:solidFill>
                  <a:schemeClr val="tx2">
                    <a:satMod val="200000"/>
                  </a:schemeClr>
                </a:solidFill>
              </a:rPr>
              <a:t> </a:t>
            </a:r>
            <a:r>
              <a:rPr lang="en-GB" sz="3200" dirty="0" err="1">
                <a:solidFill>
                  <a:schemeClr val="tx2">
                    <a:satMod val="200000"/>
                  </a:schemeClr>
                </a:solidFill>
              </a:rPr>
              <a:t>Ucapan</a:t>
            </a:r>
            <a:r>
              <a:rPr lang="en-GB" sz="3200" dirty="0">
                <a:solidFill>
                  <a:schemeClr val="tx2">
                    <a:satMod val="200000"/>
                  </a:schemeClr>
                </a:solidFill>
              </a:rPr>
              <a:t>)</a:t>
            </a:r>
            <a:endParaRPr lang="en-US" sz="3200" dirty="0">
              <a:solidFill>
                <a:schemeClr val="tx2">
                  <a:satMod val="200000"/>
                </a:schemeClr>
              </a:solidFill>
            </a:endParaRPr>
          </a:p>
        </p:txBody>
      </p:sp>
      <p:pic>
        <p:nvPicPr>
          <p:cNvPr id="41987" name="Picture 7" descr="32sr07">
            <a:extLst>
              <a:ext uri="{FF2B5EF4-FFF2-40B4-BE49-F238E27FC236}">
                <a16:creationId xmlns:a16="http://schemas.microsoft.com/office/drawing/2014/main" id="{021A7537-7359-4339-A6BD-5442CC999F6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934200" y="1371600"/>
            <a:ext cx="3505200" cy="2209800"/>
          </a:xfrm>
        </p:spPr>
      </p:pic>
      <p:sp>
        <p:nvSpPr>
          <p:cNvPr id="41988" name="Slide Number Placeholder 6">
            <a:extLst>
              <a:ext uri="{FF2B5EF4-FFF2-40B4-BE49-F238E27FC236}">
                <a16:creationId xmlns:a16="http://schemas.microsoft.com/office/drawing/2014/main" id="{D9CA6EB5-F923-4641-8427-E0264EA77BA2}"/>
              </a:ext>
            </a:extLst>
          </p:cNvPr>
          <p:cNvSpPr>
            <a:spLocks noGrp="1"/>
          </p:cNvSpPr>
          <p:nvPr>
            <p:ph type="sldNum" sz="quarter" idx="12"/>
          </p:nvPr>
        </p:nvSpPr>
        <p:spPr bwMode="auto">
          <a:xfrm>
            <a:off x="8610600" y="6416675"/>
            <a:ext cx="457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l" rtl="0" eaLnBrk="1" fontAlgn="base" hangingPunct="1">
              <a:spcBef>
                <a:spcPct val="0"/>
              </a:spcBef>
              <a:spcAft>
                <a:spcPct val="0"/>
              </a:spcAft>
              <a:defRPr sz="1200" kern="1200">
                <a:solidFill>
                  <a:schemeClr val="tx2"/>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C708885F-0ED6-4DB2-9C0F-7E8A6014D0FD}" type="slidenum">
              <a:rPr lang="en-US" altLang="en-US" smtClean="0"/>
              <a:pPr/>
              <a:t>26</a:t>
            </a:fld>
            <a:endParaRPr lang="en-US" altLang="en-US">
              <a:solidFill>
                <a:schemeClr val="tx2"/>
              </a:solidFill>
            </a:endParaRPr>
          </a:p>
        </p:txBody>
      </p:sp>
      <p:sp>
        <p:nvSpPr>
          <p:cNvPr id="41989" name="Rectangle 3">
            <a:extLst>
              <a:ext uri="{FF2B5EF4-FFF2-40B4-BE49-F238E27FC236}">
                <a16:creationId xmlns:a16="http://schemas.microsoft.com/office/drawing/2014/main" id="{9A2C0B41-61DA-48F6-A697-423F23B94457}"/>
              </a:ext>
            </a:extLst>
          </p:cNvPr>
          <p:cNvSpPr>
            <a:spLocks noGrp="1"/>
          </p:cNvSpPr>
          <p:nvPr>
            <p:ph type="body" sz="half" idx="4294967295"/>
          </p:nvPr>
        </p:nvSpPr>
        <p:spPr>
          <a:xfrm>
            <a:off x="421641" y="1645920"/>
            <a:ext cx="6319520" cy="5257800"/>
          </a:xfrm>
        </p:spPr>
        <p:txBody>
          <a:bodyPr/>
          <a:lstStyle/>
          <a:p>
            <a:pPr algn="just" eaLnBrk="1" hangingPunct="1"/>
            <a:r>
              <a:rPr lang="en-US" altLang="en-US" sz="2000" dirty="0"/>
              <a:t>Proses </a:t>
            </a:r>
            <a:r>
              <a:rPr lang="en-US" altLang="en-US" sz="2000" dirty="0" err="1"/>
              <a:t>pengenalan</a:t>
            </a:r>
            <a:r>
              <a:rPr lang="en-US" altLang="en-US" sz="2000" dirty="0"/>
              <a:t> </a:t>
            </a:r>
            <a:r>
              <a:rPr lang="en-US" altLang="en-US" sz="2000" dirty="0" err="1"/>
              <a:t>ucapan</a:t>
            </a:r>
            <a:r>
              <a:rPr lang="en-US" altLang="en-US" sz="2000" dirty="0"/>
              <a:t> :</a:t>
            </a:r>
          </a:p>
          <a:p>
            <a:pPr lvl="1" algn="just" eaLnBrk="1" hangingPunct="1"/>
            <a:r>
              <a:rPr lang="en-US" altLang="en-US" sz="2000" dirty="0"/>
              <a:t>User </a:t>
            </a:r>
            <a:r>
              <a:rPr lang="en-US" altLang="en-US" sz="2000" dirty="0" err="1"/>
              <a:t>mendikte</a:t>
            </a:r>
            <a:r>
              <a:rPr lang="en-US" altLang="en-US" sz="2000" dirty="0"/>
              <a:t> </a:t>
            </a:r>
            <a:r>
              <a:rPr lang="en-US" altLang="en-US" sz="2000" dirty="0" err="1"/>
              <a:t>teks</a:t>
            </a:r>
            <a:r>
              <a:rPr lang="en-US" altLang="en-US" sz="2000" dirty="0"/>
              <a:t> </a:t>
            </a:r>
            <a:r>
              <a:rPr lang="en-US" altLang="en-US" sz="2000" dirty="0" err="1"/>
              <a:t>dengan</a:t>
            </a:r>
            <a:r>
              <a:rPr lang="en-US" altLang="en-US" sz="2000" dirty="0"/>
              <a:t> </a:t>
            </a:r>
            <a:r>
              <a:rPr lang="en-US" altLang="en-US" sz="2000" dirty="0" err="1"/>
              <a:t>mikrofon</a:t>
            </a:r>
            <a:endParaRPr lang="en-US" altLang="en-US" sz="2000" dirty="0"/>
          </a:p>
          <a:p>
            <a:pPr lvl="1" algn="just" eaLnBrk="1" hangingPunct="1"/>
            <a:r>
              <a:rPr lang="en-US" altLang="en-US" sz="2000" dirty="0" err="1"/>
              <a:t>Satuan</a:t>
            </a:r>
            <a:r>
              <a:rPr lang="en-US" altLang="en-US" sz="2000" dirty="0"/>
              <a:t> ADC (analog to digital </a:t>
            </a:r>
            <a:r>
              <a:rPr lang="en-US" altLang="en-US" sz="2000" dirty="0" err="1"/>
              <a:t>conveter</a:t>
            </a:r>
            <a:r>
              <a:rPr lang="en-US" altLang="en-US" sz="2000" dirty="0"/>
              <a:t>) </a:t>
            </a:r>
            <a:r>
              <a:rPr lang="en-US" altLang="en-US" sz="2000" dirty="0" err="1"/>
              <a:t>menerjemahkan</a:t>
            </a:r>
            <a:r>
              <a:rPr lang="en-US" altLang="en-US" sz="2000" dirty="0"/>
              <a:t> </a:t>
            </a:r>
            <a:r>
              <a:rPr lang="en-US" altLang="en-US" sz="2000" dirty="0" err="1"/>
              <a:t>gelombang</a:t>
            </a:r>
            <a:r>
              <a:rPr lang="en-US" altLang="en-US" sz="2000" dirty="0"/>
              <a:t> </a:t>
            </a:r>
            <a:r>
              <a:rPr lang="en-US" altLang="en-US" sz="2000" dirty="0" err="1"/>
              <a:t>suara</a:t>
            </a:r>
            <a:r>
              <a:rPr lang="en-US" altLang="en-US" sz="2000" dirty="0"/>
              <a:t> </a:t>
            </a:r>
            <a:r>
              <a:rPr lang="en-US" altLang="en-US" sz="2000" dirty="0" err="1"/>
              <a:t>ke</a:t>
            </a:r>
            <a:r>
              <a:rPr lang="en-US" altLang="en-US" sz="2000" dirty="0"/>
              <a:t> </a:t>
            </a:r>
            <a:r>
              <a:rPr lang="en-US" altLang="en-US" sz="2000" dirty="0" err="1"/>
              <a:t>satuan</a:t>
            </a:r>
            <a:r>
              <a:rPr lang="en-US" altLang="en-US" sz="2000" dirty="0"/>
              <a:t> digital.</a:t>
            </a:r>
          </a:p>
          <a:p>
            <a:pPr lvl="1" algn="just" eaLnBrk="1" hangingPunct="1"/>
            <a:r>
              <a:rPr lang="en-US" altLang="en-US" sz="2000" dirty="0"/>
              <a:t>Software </a:t>
            </a:r>
            <a:r>
              <a:rPr lang="en-US" altLang="en-US" sz="2000" dirty="0" err="1"/>
              <a:t>pengenalan</a:t>
            </a:r>
            <a:r>
              <a:rPr lang="en-US" altLang="en-US" sz="2000" dirty="0"/>
              <a:t> </a:t>
            </a:r>
            <a:r>
              <a:rPr lang="en-US" altLang="en-US" sz="2000" dirty="0" err="1"/>
              <a:t>ucapan</a:t>
            </a:r>
            <a:r>
              <a:rPr lang="en-US" altLang="en-US" sz="2000" dirty="0"/>
              <a:t>.</a:t>
            </a:r>
          </a:p>
          <a:p>
            <a:pPr lvl="1" algn="just" eaLnBrk="1" hangingPunct="1"/>
            <a:r>
              <a:rPr lang="en-US" altLang="en-US" sz="2000" dirty="0" err="1"/>
              <a:t>Komputer</a:t>
            </a:r>
            <a:r>
              <a:rPr lang="en-US" altLang="en-US" sz="2000" dirty="0"/>
              <a:t> </a:t>
            </a:r>
            <a:r>
              <a:rPr lang="en-US" altLang="en-US" sz="2000" dirty="0" err="1"/>
              <a:t>menampilkan</a:t>
            </a:r>
            <a:r>
              <a:rPr lang="en-US" altLang="en-US" sz="2000" dirty="0"/>
              <a:t> input </a:t>
            </a:r>
            <a:r>
              <a:rPr lang="en-US" altLang="en-US" sz="2000" dirty="0" err="1"/>
              <a:t>suara</a:t>
            </a:r>
            <a:endParaRPr lang="en-US" altLang="en-US" sz="2000" dirty="0"/>
          </a:p>
          <a:p>
            <a:pPr algn="just" eaLnBrk="1" hangingPunct="1"/>
            <a:r>
              <a:rPr lang="en-US" altLang="en-US" sz="2000" dirty="0"/>
              <a:t>Paling </a:t>
            </a:r>
            <a:r>
              <a:rPr lang="en-US" altLang="en-US" sz="2000" dirty="0" err="1"/>
              <a:t>berhasil</a:t>
            </a:r>
            <a:r>
              <a:rPr lang="en-US" altLang="en-US" sz="2000" dirty="0"/>
              <a:t> </a:t>
            </a:r>
            <a:r>
              <a:rPr lang="en-US" altLang="en-US" sz="2000" dirty="0" err="1"/>
              <a:t>bila</a:t>
            </a:r>
            <a:r>
              <a:rPr lang="en-US" altLang="en-US" sz="2000" dirty="0"/>
              <a:t>:</a:t>
            </a:r>
          </a:p>
          <a:p>
            <a:pPr lvl="1" algn="just" eaLnBrk="1" hangingPunct="1"/>
            <a:r>
              <a:rPr lang="en-US" altLang="en-US" sz="2000" dirty="0"/>
              <a:t>single user</a:t>
            </a:r>
          </a:p>
          <a:p>
            <a:pPr lvl="1" algn="just" eaLnBrk="1" hangingPunct="1"/>
            <a:r>
              <a:rPr lang="en-US" altLang="en-US" sz="2000" dirty="0" err="1"/>
              <a:t>sistem</a:t>
            </a:r>
            <a:r>
              <a:rPr lang="en-US" altLang="en-US" sz="2000" dirty="0"/>
              <a:t> </a:t>
            </a:r>
            <a:r>
              <a:rPr lang="en-US" altLang="en-US" sz="2000" dirty="0" err="1"/>
              <a:t>kosakata</a:t>
            </a:r>
            <a:r>
              <a:rPr lang="en-US" altLang="en-US" sz="2000" dirty="0"/>
              <a:t> </a:t>
            </a:r>
            <a:r>
              <a:rPr lang="en-US" altLang="en-US" sz="2000" dirty="0" err="1"/>
              <a:t>terbata</a:t>
            </a:r>
            <a:r>
              <a:rPr lang="id-ID" altLang="en-US" sz="2000" dirty="0"/>
              <a:t>s</a:t>
            </a:r>
            <a:endParaRPr lang="en-US" altLang="en-US" sz="2000" dirty="0"/>
          </a:p>
          <a:p>
            <a:pPr algn="just" eaLnBrk="1" hangingPunct="1"/>
            <a:r>
              <a:rPr lang="en-US" altLang="en-US" sz="2000" dirty="0" err="1"/>
              <a:t>Masalah</a:t>
            </a:r>
            <a:r>
              <a:rPr lang="id-ID" altLang="en-US" sz="2000" dirty="0"/>
              <a:t> yang sering muncul :</a:t>
            </a:r>
            <a:endParaRPr lang="en-US" altLang="en-US" sz="2000" dirty="0"/>
          </a:p>
          <a:p>
            <a:pPr lvl="1" algn="just" eaLnBrk="1" hangingPunct="1"/>
            <a:r>
              <a:rPr lang="en-US" altLang="en-US" sz="2000" dirty="0" err="1"/>
              <a:t>Kebisingan</a:t>
            </a:r>
            <a:r>
              <a:rPr lang="en-US" altLang="en-US" sz="2000" dirty="0"/>
              <a:t> </a:t>
            </a:r>
            <a:r>
              <a:rPr lang="id-ID" altLang="en-US" sz="2000" dirty="0"/>
              <a:t>/ gangguan </a:t>
            </a:r>
            <a:r>
              <a:rPr lang="en-US" altLang="en-US" sz="2000" dirty="0" err="1"/>
              <a:t>eksternal</a:t>
            </a:r>
            <a:endParaRPr lang="en-US" altLang="en-US" sz="2000" dirty="0"/>
          </a:p>
          <a:p>
            <a:pPr lvl="1" algn="just" eaLnBrk="1" hangingPunct="1"/>
            <a:r>
              <a:rPr lang="en-US" altLang="en-US" sz="2000" dirty="0" err="1"/>
              <a:t>Ketidaktepatan</a:t>
            </a:r>
            <a:r>
              <a:rPr lang="en-US" altLang="en-US" sz="2000" dirty="0"/>
              <a:t> </a:t>
            </a:r>
            <a:r>
              <a:rPr lang="en-US" altLang="en-US" sz="2000" dirty="0" err="1"/>
              <a:t>pengucapan</a:t>
            </a:r>
            <a:endParaRPr lang="en-US" altLang="en-US" sz="2000" dirty="0"/>
          </a:p>
          <a:p>
            <a:pPr lvl="1" algn="just" eaLnBrk="1" hangingPunct="1"/>
            <a:r>
              <a:rPr lang="en-US" altLang="en-US" sz="2000" dirty="0"/>
              <a:t>Input </a:t>
            </a:r>
            <a:r>
              <a:rPr lang="en-US" altLang="en-US" sz="2000" dirty="0" err="1"/>
              <a:t>kosakata</a:t>
            </a:r>
            <a:r>
              <a:rPr lang="en-US" altLang="en-US" sz="2000" dirty="0"/>
              <a:t> </a:t>
            </a:r>
            <a:r>
              <a:rPr lang="en-US" altLang="en-US" sz="2000" dirty="0" err="1"/>
              <a:t>besar</a:t>
            </a:r>
            <a:r>
              <a:rPr lang="en-US" altLang="en-US" sz="2000" dirty="0"/>
              <a:t> </a:t>
            </a:r>
          </a:p>
        </p:txBody>
      </p:sp>
      <p:pic>
        <p:nvPicPr>
          <p:cNvPr id="41990" name="Picture 5" descr="speechRecognition">
            <a:extLst>
              <a:ext uri="{FF2B5EF4-FFF2-40B4-BE49-F238E27FC236}">
                <a16:creationId xmlns:a16="http://schemas.microsoft.com/office/drawing/2014/main" id="{99381D7A-CD7E-4BF1-97DF-EBCA53CE9B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3581400"/>
            <a:ext cx="35814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4">
            <a:extLst>
              <a:ext uri="{FF2B5EF4-FFF2-40B4-BE49-F238E27FC236}">
                <a16:creationId xmlns:a16="http://schemas.microsoft.com/office/drawing/2014/main" id="{7E0BD9A8-92C2-4B5C-8129-AC052ED4F230}"/>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8" name="Subtitle 4">
            <a:extLst>
              <a:ext uri="{FF2B5EF4-FFF2-40B4-BE49-F238E27FC236}">
                <a16:creationId xmlns:a16="http://schemas.microsoft.com/office/drawing/2014/main" id="{96DF21E8-0BCF-45DD-9182-CDBDF65E78FB}"/>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E1E4F-E85D-4628-818B-EBA5AA99FADD}"/>
              </a:ext>
            </a:extLst>
          </p:cNvPr>
          <p:cNvSpPr>
            <a:spLocks noGrp="1"/>
          </p:cNvSpPr>
          <p:nvPr>
            <p:ph type="title"/>
          </p:nvPr>
        </p:nvSpPr>
        <p:spPr/>
        <p:txBody>
          <a:bodyPr/>
          <a:lstStyle/>
          <a:p>
            <a:pPr>
              <a:defRPr/>
            </a:pPr>
            <a:r>
              <a:rPr lang="en-US" dirty="0" err="1">
                <a:solidFill>
                  <a:schemeClr val="tx2">
                    <a:satMod val="200000"/>
                  </a:schemeClr>
                </a:solidFill>
              </a:rPr>
              <a:t>Peranti</a:t>
            </a:r>
            <a:r>
              <a:rPr lang="en-US" dirty="0">
                <a:solidFill>
                  <a:schemeClr val="tx2">
                    <a:satMod val="200000"/>
                  </a:schemeClr>
                </a:solidFill>
              </a:rPr>
              <a:t> </a:t>
            </a:r>
            <a:r>
              <a:rPr lang="en-US" dirty="0" err="1">
                <a:solidFill>
                  <a:schemeClr val="tx2">
                    <a:satMod val="200000"/>
                  </a:schemeClr>
                </a:solidFill>
              </a:rPr>
              <a:t>Penunjuk</a:t>
            </a:r>
            <a:r>
              <a:rPr lang="en-US" dirty="0">
                <a:solidFill>
                  <a:schemeClr val="tx2">
                    <a:satMod val="200000"/>
                  </a:schemeClr>
                </a:solidFill>
              </a:rPr>
              <a:t> Devices</a:t>
            </a:r>
          </a:p>
        </p:txBody>
      </p:sp>
      <p:sp>
        <p:nvSpPr>
          <p:cNvPr id="43011" name="Content Placeholder 2">
            <a:extLst>
              <a:ext uri="{FF2B5EF4-FFF2-40B4-BE49-F238E27FC236}">
                <a16:creationId xmlns:a16="http://schemas.microsoft.com/office/drawing/2014/main" id="{7795801B-1306-4121-BB52-F6F6B1446E3A}"/>
              </a:ext>
            </a:extLst>
          </p:cNvPr>
          <p:cNvSpPr>
            <a:spLocks noGrp="1"/>
          </p:cNvSpPr>
          <p:nvPr>
            <p:ph idx="1"/>
          </p:nvPr>
        </p:nvSpPr>
        <p:spPr/>
        <p:txBody>
          <a:bodyPr>
            <a:normAutofit/>
          </a:bodyPr>
          <a:lstStyle/>
          <a:p>
            <a:pPr eaLnBrk="1" hangingPunct="1"/>
            <a:r>
              <a:rPr lang="en-US" altLang="en-US" sz="2400" dirty="0">
                <a:latin typeface="Signika" panose="02010003020600000004"/>
              </a:rPr>
              <a:t>Mouse</a:t>
            </a:r>
          </a:p>
          <a:p>
            <a:pPr eaLnBrk="1" hangingPunct="1"/>
            <a:r>
              <a:rPr lang="en-US" altLang="en-US" sz="2400" dirty="0">
                <a:latin typeface="Signika" panose="02010003020600000004"/>
              </a:rPr>
              <a:t>Trackball</a:t>
            </a:r>
          </a:p>
          <a:p>
            <a:pPr eaLnBrk="1" hangingPunct="1"/>
            <a:r>
              <a:rPr lang="en-US" altLang="en-US" sz="2400" dirty="0">
                <a:latin typeface="Signika" panose="02010003020600000004"/>
              </a:rPr>
              <a:t>Joystick</a:t>
            </a:r>
          </a:p>
          <a:p>
            <a:pPr eaLnBrk="1" hangingPunct="1"/>
            <a:r>
              <a:rPr lang="en-US" altLang="en-US" sz="2400" dirty="0">
                <a:latin typeface="Signika" panose="02010003020600000004"/>
              </a:rPr>
              <a:t>Touchpad</a:t>
            </a:r>
          </a:p>
          <a:p>
            <a:pPr eaLnBrk="1" hangingPunct="1"/>
            <a:r>
              <a:rPr lang="en-US" altLang="en-US" sz="2400" dirty="0">
                <a:latin typeface="Signika" panose="02010003020600000004"/>
              </a:rPr>
              <a:t>Touchscreen</a:t>
            </a:r>
          </a:p>
          <a:p>
            <a:pPr eaLnBrk="1" hangingPunct="1"/>
            <a:r>
              <a:rPr lang="en-US" altLang="en-US" sz="2400" dirty="0">
                <a:latin typeface="Signika" panose="02010003020600000004"/>
              </a:rPr>
              <a:t>Light Pen</a:t>
            </a:r>
          </a:p>
          <a:p>
            <a:pPr eaLnBrk="1" hangingPunct="1"/>
            <a:r>
              <a:rPr lang="en-US" altLang="en-US" sz="2400" dirty="0" err="1">
                <a:latin typeface="Signika" panose="02010003020600000004"/>
              </a:rPr>
              <a:t>Digitising</a:t>
            </a:r>
            <a:r>
              <a:rPr lang="en-US" altLang="en-US" sz="2400" dirty="0">
                <a:latin typeface="Signika" panose="02010003020600000004"/>
              </a:rPr>
              <a:t> tablet</a:t>
            </a:r>
          </a:p>
          <a:p>
            <a:pPr eaLnBrk="1" hangingPunct="1">
              <a:buFont typeface="Wingdings 2" panose="05020102010507070707" pitchFamily="18" charset="2"/>
              <a:buNone/>
            </a:pPr>
            <a:endParaRPr lang="en-US" altLang="en-US" sz="2400" dirty="0">
              <a:latin typeface="Signika" panose="02010003020600000004"/>
            </a:endParaRPr>
          </a:p>
          <a:p>
            <a:pPr eaLnBrk="1" hangingPunct="1">
              <a:buFont typeface="Wingdings 2" panose="05020102010507070707" pitchFamily="18" charset="2"/>
              <a:buNone/>
            </a:pPr>
            <a:endParaRPr lang="en-US" altLang="en-US" sz="2400" dirty="0">
              <a:latin typeface="Signika" panose="02010003020600000004"/>
            </a:endParaRPr>
          </a:p>
        </p:txBody>
      </p:sp>
      <p:sp>
        <p:nvSpPr>
          <p:cNvPr id="43012" name="Slide Number Placeholder 3">
            <a:extLst>
              <a:ext uri="{FF2B5EF4-FFF2-40B4-BE49-F238E27FC236}">
                <a16:creationId xmlns:a16="http://schemas.microsoft.com/office/drawing/2014/main" id="{FC76B7E0-5AF2-42DD-9734-470097C43079}"/>
              </a:ext>
            </a:extLst>
          </p:cNvPr>
          <p:cNvSpPr>
            <a:spLocks noGrp="1"/>
          </p:cNvSpPr>
          <p:nvPr>
            <p:ph type="sldNum" sz="quarter" idx="12"/>
          </p:nvPr>
        </p:nvSpPr>
        <p:spPr bwMode="auto">
          <a:xfrm>
            <a:off x="8610600" y="6416675"/>
            <a:ext cx="457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l" rtl="0" eaLnBrk="1" fontAlgn="base" hangingPunct="1">
              <a:spcBef>
                <a:spcPct val="0"/>
              </a:spcBef>
              <a:spcAft>
                <a:spcPct val="0"/>
              </a:spcAft>
              <a:defRPr sz="1200" kern="1200">
                <a:solidFill>
                  <a:schemeClr val="tx2"/>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C708885F-0ED6-4DB2-9C0F-7E8A6014D0FD}" type="slidenum">
              <a:rPr lang="en-US" altLang="en-US" smtClean="0"/>
              <a:pPr/>
              <a:t>27</a:t>
            </a:fld>
            <a:endParaRPr lang="en-US" altLang="en-US">
              <a:solidFill>
                <a:schemeClr val="tx2"/>
              </a:solidFill>
            </a:endParaRPr>
          </a:p>
        </p:txBody>
      </p:sp>
      <p:sp>
        <p:nvSpPr>
          <p:cNvPr id="5" name="Subtitle 4">
            <a:extLst>
              <a:ext uri="{FF2B5EF4-FFF2-40B4-BE49-F238E27FC236}">
                <a16:creationId xmlns:a16="http://schemas.microsoft.com/office/drawing/2014/main" id="{9048939F-6F6B-4974-8006-6FAB263B7184}"/>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6" name="Subtitle 4">
            <a:extLst>
              <a:ext uri="{FF2B5EF4-FFF2-40B4-BE49-F238E27FC236}">
                <a16:creationId xmlns:a16="http://schemas.microsoft.com/office/drawing/2014/main" id="{76E30614-5846-497B-A6AE-87FE36312EE1}"/>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3E6A3AE8-E2AF-4430-B94C-6CDAD6BD70E5}"/>
              </a:ext>
            </a:extLst>
          </p:cNvPr>
          <p:cNvSpPr>
            <a:spLocks noGrp="1"/>
          </p:cNvSpPr>
          <p:nvPr>
            <p:ph type="title"/>
          </p:nvPr>
        </p:nvSpPr>
        <p:spPr/>
        <p:txBody>
          <a:bodyPr/>
          <a:lstStyle/>
          <a:p>
            <a:pPr>
              <a:defRPr/>
            </a:pPr>
            <a:r>
              <a:rPr lang="en-US" dirty="0">
                <a:solidFill>
                  <a:schemeClr val="tx2">
                    <a:satMod val="200000"/>
                  </a:schemeClr>
                </a:solidFill>
              </a:rPr>
              <a:t>Mouse</a:t>
            </a:r>
          </a:p>
        </p:txBody>
      </p:sp>
      <p:graphicFrame>
        <p:nvGraphicFramePr>
          <p:cNvPr id="44035" name="Object 4">
            <a:extLst>
              <a:ext uri="{FF2B5EF4-FFF2-40B4-BE49-F238E27FC236}">
                <a16:creationId xmlns:a16="http://schemas.microsoft.com/office/drawing/2014/main" id="{2666C3C2-7EBB-405C-A423-E970201DC1C8}"/>
              </a:ext>
            </a:extLst>
          </p:cNvPr>
          <p:cNvGraphicFramePr>
            <a:graphicFrameLocks noGrp="1" noChangeAspect="1"/>
          </p:cNvGraphicFramePr>
          <p:nvPr>
            <p:ph idx="1"/>
            <p:extLst>
              <p:ext uri="{D42A27DB-BD31-4B8C-83A1-F6EECF244321}">
                <p14:modId xmlns:p14="http://schemas.microsoft.com/office/powerpoint/2010/main" val="3633873549"/>
              </p:ext>
            </p:extLst>
          </p:nvPr>
        </p:nvGraphicFramePr>
        <p:xfrm>
          <a:off x="6748182" y="714375"/>
          <a:ext cx="3962400" cy="2819400"/>
        </p:xfrm>
        <a:graphic>
          <a:graphicData uri="http://schemas.openxmlformats.org/presentationml/2006/ole">
            <mc:AlternateContent xmlns:mc="http://schemas.openxmlformats.org/markup-compatibility/2006">
              <mc:Choice xmlns:v="urn:schemas-microsoft-com:vml" Requires="v">
                <p:oleObj spid="_x0000_s5123" name="Picture" r:id="rId3" imgW="2343150" imgH="1771650" progId="Word.Picture.8">
                  <p:embed/>
                </p:oleObj>
              </mc:Choice>
              <mc:Fallback>
                <p:oleObj name="Picture" r:id="rId3" imgW="2343150" imgH="1771650" progId="Word.Picture.8">
                  <p:embed/>
                  <p:pic>
                    <p:nvPicPr>
                      <p:cNvPr id="44035" name="Object 4">
                        <a:extLst>
                          <a:ext uri="{FF2B5EF4-FFF2-40B4-BE49-F238E27FC236}">
                            <a16:creationId xmlns:a16="http://schemas.microsoft.com/office/drawing/2014/main" id="{2666C3C2-7EBB-405C-A423-E970201DC1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8182" y="714375"/>
                        <a:ext cx="3962400" cy="28194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036" name="Slide Number Placeholder 6">
            <a:extLst>
              <a:ext uri="{FF2B5EF4-FFF2-40B4-BE49-F238E27FC236}">
                <a16:creationId xmlns:a16="http://schemas.microsoft.com/office/drawing/2014/main" id="{ED2478F6-3E30-42E0-B192-41FFEF6BFBE2}"/>
              </a:ext>
            </a:extLst>
          </p:cNvPr>
          <p:cNvSpPr>
            <a:spLocks noGrp="1"/>
          </p:cNvSpPr>
          <p:nvPr>
            <p:ph type="sldNum" sz="quarter" idx="12"/>
          </p:nvPr>
        </p:nvSpPr>
        <p:spPr bwMode="auto">
          <a:xfrm>
            <a:off x="8610600" y="6416675"/>
            <a:ext cx="457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l" rtl="0" eaLnBrk="1" fontAlgn="base" hangingPunct="1">
              <a:spcBef>
                <a:spcPct val="0"/>
              </a:spcBef>
              <a:spcAft>
                <a:spcPct val="0"/>
              </a:spcAft>
              <a:defRPr sz="1200" kern="1200">
                <a:solidFill>
                  <a:schemeClr val="tx2"/>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C708885F-0ED6-4DB2-9C0F-7E8A6014D0FD}" type="slidenum">
              <a:rPr lang="en-US" altLang="en-US" smtClean="0"/>
              <a:pPr/>
              <a:t>28</a:t>
            </a:fld>
            <a:endParaRPr lang="en-US" altLang="en-US">
              <a:solidFill>
                <a:schemeClr val="tx2"/>
              </a:solidFill>
            </a:endParaRPr>
          </a:p>
        </p:txBody>
      </p:sp>
      <p:sp>
        <p:nvSpPr>
          <p:cNvPr id="2" name="Rectangle 3">
            <a:extLst>
              <a:ext uri="{FF2B5EF4-FFF2-40B4-BE49-F238E27FC236}">
                <a16:creationId xmlns:a16="http://schemas.microsoft.com/office/drawing/2014/main" id="{E822541B-26D0-4BA3-A938-3E0FCB414726}"/>
              </a:ext>
            </a:extLst>
          </p:cNvPr>
          <p:cNvSpPr>
            <a:spLocks noGrp="1"/>
          </p:cNvSpPr>
          <p:nvPr>
            <p:ph type="body" sz="half" idx="4294967295"/>
          </p:nvPr>
        </p:nvSpPr>
        <p:spPr>
          <a:xfrm>
            <a:off x="1905000" y="1524000"/>
            <a:ext cx="4267200" cy="4598988"/>
          </a:xfrm>
        </p:spPr>
        <p:txBody>
          <a:bodyPr>
            <a:normAutofit/>
          </a:bodyPr>
          <a:lstStyle/>
          <a:p>
            <a:pPr marL="411480" algn="just">
              <a:buFont typeface="Wingdings"/>
              <a:buChar char=""/>
              <a:defRPr/>
            </a:pPr>
            <a:r>
              <a:rPr lang="en-US" sz="2300" dirty="0"/>
              <a:t>Mouse </a:t>
            </a:r>
            <a:r>
              <a:rPr lang="en-US" sz="2300" dirty="0" err="1"/>
              <a:t>terletak</a:t>
            </a:r>
            <a:r>
              <a:rPr lang="en-US" sz="2300" dirty="0"/>
              <a:t> </a:t>
            </a:r>
            <a:r>
              <a:rPr lang="en-US" sz="2300" dirty="0" err="1"/>
              <a:t>di</a:t>
            </a:r>
            <a:r>
              <a:rPr lang="en-US" sz="2300" dirty="0"/>
              <a:t> desktop</a:t>
            </a:r>
          </a:p>
          <a:p>
            <a:pPr marL="740664" lvl="1" algn="just">
              <a:buFont typeface="Wingdings"/>
              <a:buChar char=""/>
              <a:defRPr/>
            </a:pPr>
            <a:r>
              <a:rPr lang="en-US" sz="2000" dirty="0" err="1"/>
              <a:t>Membutuhkan</a:t>
            </a:r>
            <a:r>
              <a:rPr lang="en-US" sz="2000" dirty="0"/>
              <a:t> </a:t>
            </a:r>
            <a:r>
              <a:rPr lang="en-US" sz="2000" dirty="0" err="1"/>
              <a:t>ruang</a:t>
            </a:r>
            <a:r>
              <a:rPr lang="en-US" sz="2000" dirty="0"/>
              <a:t> </a:t>
            </a:r>
            <a:r>
              <a:rPr lang="en-US" sz="2000" dirty="0" err="1"/>
              <a:t>fisik</a:t>
            </a:r>
            <a:endParaRPr lang="en-US" sz="2000" dirty="0"/>
          </a:p>
          <a:p>
            <a:pPr marL="740664" lvl="1" algn="just">
              <a:buFont typeface="Wingdings"/>
              <a:buChar char=""/>
              <a:defRPr/>
            </a:pPr>
            <a:r>
              <a:rPr lang="en-US" sz="2000" dirty="0" err="1"/>
              <a:t>Tidak</a:t>
            </a:r>
            <a:r>
              <a:rPr lang="en-US" sz="2000" dirty="0"/>
              <a:t> </a:t>
            </a:r>
            <a:r>
              <a:rPr lang="en-US" sz="2000" dirty="0" err="1"/>
              <a:t>menjadi</a:t>
            </a:r>
            <a:r>
              <a:rPr lang="en-US" sz="2000" dirty="0"/>
              <a:t> </a:t>
            </a:r>
            <a:r>
              <a:rPr lang="en-US" sz="2000" dirty="0" err="1"/>
              <a:t>lelah</a:t>
            </a:r>
            <a:r>
              <a:rPr lang="en-US" sz="2000" dirty="0"/>
              <a:t> </a:t>
            </a:r>
            <a:r>
              <a:rPr lang="en-US" sz="2000" dirty="0" err="1"/>
              <a:t>di</a:t>
            </a:r>
            <a:r>
              <a:rPr lang="en-US" sz="2000" dirty="0"/>
              <a:t> </a:t>
            </a:r>
            <a:r>
              <a:rPr lang="en-US" sz="2000" dirty="0" err="1"/>
              <a:t>lengan</a:t>
            </a:r>
            <a:r>
              <a:rPr lang="en-US" sz="2000" dirty="0"/>
              <a:t> </a:t>
            </a:r>
            <a:r>
              <a:rPr lang="en-US" sz="2000" dirty="0" err="1"/>
              <a:t>tangan</a:t>
            </a:r>
            <a:endParaRPr lang="en-US" sz="2000" dirty="0"/>
          </a:p>
          <a:p>
            <a:pPr marL="740664" lvl="1" algn="just">
              <a:buFont typeface="Wingdings"/>
              <a:buChar char=""/>
              <a:defRPr/>
            </a:pPr>
            <a:endParaRPr lang="en-US" sz="2000" dirty="0"/>
          </a:p>
          <a:p>
            <a:pPr marL="411480" algn="just">
              <a:buFont typeface="Wingdings"/>
              <a:buChar char=""/>
              <a:defRPr/>
            </a:pPr>
            <a:r>
              <a:rPr lang="en-US" sz="2300" dirty="0" err="1"/>
              <a:t>Gerakan</a:t>
            </a:r>
            <a:r>
              <a:rPr lang="en-US" sz="2300" dirty="0"/>
              <a:t> mouse </a:t>
            </a:r>
            <a:r>
              <a:rPr lang="en-US" sz="2300" dirty="0" err="1"/>
              <a:t>relatif</a:t>
            </a:r>
            <a:r>
              <a:rPr lang="en-US" sz="2300" dirty="0"/>
              <a:t> </a:t>
            </a:r>
            <a:r>
              <a:rPr lang="en-US" sz="2300" dirty="0" err="1"/>
              <a:t>selalu</a:t>
            </a:r>
            <a:r>
              <a:rPr lang="en-US" sz="2300" dirty="0"/>
              <a:t> </a:t>
            </a:r>
            <a:r>
              <a:rPr lang="en-US" sz="2300" dirty="0" err="1"/>
              <a:t>terdeteksi</a:t>
            </a:r>
            <a:r>
              <a:rPr lang="en-US" sz="2300" dirty="0"/>
              <a:t>.</a:t>
            </a:r>
          </a:p>
          <a:p>
            <a:pPr marL="411480" algn="just">
              <a:buFont typeface="Wingdings"/>
              <a:buChar char=""/>
              <a:defRPr/>
            </a:pPr>
            <a:r>
              <a:rPr lang="en-US" sz="2300" dirty="0" err="1"/>
              <a:t>Gerakan</a:t>
            </a:r>
            <a:r>
              <a:rPr lang="en-US" sz="2300" dirty="0"/>
              <a:t> </a:t>
            </a:r>
            <a:r>
              <a:rPr lang="en-US" sz="2300" dirty="0" err="1"/>
              <a:t>kursor</a:t>
            </a:r>
            <a:r>
              <a:rPr lang="en-US" sz="2300" dirty="0"/>
              <a:t> mouse </a:t>
            </a:r>
            <a:r>
              <a:rPr lang="en-US" sz="2300" dirty="0" err="1"/>
              <a:t>ada</a:t>
            </a:r>
            <a:r>
              <a:rPr lang="en-US" sz="2300" dirty="0"/>
              <a:t> </a:t>
            </a:r>
            <a:r>
              <a:rPr lang="en-US" sz="2300" dirty="0" err="1"/>
              <a:t>di</a:t>
            </a:r>
            <a:r>
              <a:rPr lang="en-US" sz="2300" dirty="0"/>
              <a:t> </a:t>
            </a:r>
            <a:r>
              <a:rPr lang="en-US" sz="2300" dirty="0" err="1"/>
              <a:t>layar</a:t>
            </a:r>
            <a:endParaRPr lang="en-US" sz="2300" dirty="0"/>
          </a:p>
          <a:p>
            <a:pPr marL="411480" algn="just">
              <a:buFont typeface="Wingdings"/>
              <a:buChar char=""/>
              <a:defRPr/>
            </a:pPr>
            <a:r>
              <a:rPr lang="en-US" sz="2300" dirty="0" err="1"/>
              <a:t>Layar</a:t>
            </a:r>
            <a:r>
              <a:rPr lang="en-US" sz="2300" dirty="0"/>
              <a:t> </a:t>
            </a:r>
            <a:r>
              <a:rPr lang="en-US" sz="2300" dirty="0" err="1"/>
              <a:t>kursor</a:t>
            </a:r>
            <a:r>
              <a:rPr lang="en-US" sz="2300" dirty="0"/>
              <a:t> </a:t>
            </a:r>
            <a:r>
              <a:rPr lang="en-US" sz="2300" dirty="0" err="1"/>
              <a:t>berorientasi</a:t>
            </a:r>
            <a:r>
              <a:rPr lang="en-US" sz="2300" dirty="0"/>
              <a:t> </a:t>
            </a:r>
            <a:r>
              <a:rPr lang="en-US" sz="2300" dirty="0" err="1"/>
              <a:t>pada</a:t>
            </a:r>
            <a:r>
              <a:rPr lang="en-US" sz="2300" dirty="0"/>
              <a:t> (x, y)</a:t>
            </a:r>
          </a:p>
          <a:p>
            <a:pPr marL="411480" algn="just">
              <a:buFont typeface="Wingdings"/>
              <a:buChar char=""/>
              <a:defRPr/>
            </a:pPr>
            <a:r>
              <a:rPr lang="en-US" sz="2300" dirty="0" err="1"/>
              <a:t>Gerakan</a:t>
            </a:r>
            <a:r>
              <a:rPr lang="en-US" sz="2300" dirty="0"/>
              <a:t> mouse (x, z) </a:t>
            </a:r>
          </a:p>
        </p:txBody>
      </p:sp>
      <p:pic>
        <p:nvPicPr>
          <p:cNvPr id="44038" name="Picture 7" descr="glaser_mouse_front">
            <a:extLst>
              <a:ext uri="{FF2B5EF4-FFF2-40B4-BE49-F238E27FC236}">
                <a16:creationId xmlns:a16="http://schemas.microsoft.com/office/drawing/2014/main" id="{499F0FD0-0C81-4801-B369-9A1AD5A17E2B}"/>
              </a:ext>
            </a:extLst>
          </p:cNvPr>
          <p:cNvPicPr>
            <a:picLocks noGrp="1" noChangeAspect="1" noChangeArrowheads="1"/>
          </p:cNvPicPr>
          <p:nvPr>
            <p:ph sz="quarter" idx="4294967295"/>
          </p:nvPr>
        </p:nvPicPr>
        <p:blipFill>
          <a:blip r:embed="rId5">
            <a:extLst>
              <a:ext uri="{28A0092B-C50C-407E-A947-70E740481C1C}">
                <a14:useLocalDpi xmlns:a14="http://schemas.microsoft.com/office/drawing/2010/main" val="0"/>
              </a:ext>
            </a:extLst>
          </a:blip>
          <a:srcRect/>
          <a:stretch>
            <a:fillRect/>
          </a:stretch>
        </p:blipFill>
        <p:spPr>
          <a:xfrm>
            <a:off x="6858000" y="3733800"/>
            <a:ext cx="3962400" cy="3048000"/>
          </a:xfrm>
        </p:spPr>
      </p:pic>
      <p:sp>
        <p:nvSpPr>
          <p:cNvPr id="7" name="Subtitle 4">
            <a:extLst>
              <a:ext uri="{FF2B5EF4-FFF2-40B4-BE49-F238E27FC236}">
                <a16:creationId xmlns:a16="http://schemas.microsoft.com/office/drawing/2014/main" id="{D9440CE9-395A-4589-98AC-6E7B0E1A0377}"/>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8" name="Subtitle 4">
            <a:extLst>
              <a:ext uri="{FF2B5EF4-FFF2-40B4-BE49-F238E27FC236}">
                <a16:creationId xmlns:a16="http://schemas.microsoft.com/office/drawing/2014/main" id="{FB89B44C-0ED8-4C0C-8D90-1409C4F4CFEF}"/>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A07711C1-C66D-4229-B321-E818F06B48EF}"/>
              </a:ext>
            </a:extLst>
          </p:cNvPr>
          <p:cNvSpPr>
            <a:spLocks noGrp="1"/>
          </p:cNvSpPr>
          <p:nvPr>
            <p:ph type="title"/>
          </p:nvPr>
        </p:nvSpPr>
        <p:spPr>
          <a:xfrm>
            <a:off x="1138517" y="951099"/>
            <a:ext cx="9914965" cy="809251"/>
          </a:xfrm>
        </p:spPr>
        <p:txBody>
          <a:bodyPr/>
          <a:lstStyle/>
          <a:p>
            <a:pPr>
              <a:defRPr/>
            </a:pPr>
            <a:r>
              <a:rPr lang="en-US" dirty="0" err="1">
                <a:solidFill>
                  <a:schemeClr val="tx2">
                    <a:satMod val="200000"/>
                  </a:schemeClr>
                </a:solidFill>
              </a:rPr>
              <a:t>Karakteristik</a:t>
            </a:r>
            <a:r>
              <a:rPr lang="en-US" dirty="0">
                <a:solidFill>
                  <a:schemeClr val="tx2">
                    <a:satMod val="200000"/>
                  </a:schemeClr>
                </a:solidFill>
              </a:rPr>
              <a:t> Mouse</a:t>
            </a:r>
          </a:p>
        </p:txBody>
      </p:sp>
      <p:pic>
        <p:nvPicPr>
          <p:cNvPr id="45059" name="Picture 5" descr="mouse440">
            <a:extLst>
              <a:ext uri="{FF2B5EF4-FFF2-40B4-BE49-F238E27FC236}">
                <a16:creationId xmlns:a16="http://schemas.microsoft.com/office/drawing/2014/main" id="{8AF071A0-2A69-453F-8B0E-86CA0966D2F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481482" y="1726313"/>
            <a:ext cx="4572000" cy="4724400"/>
          </a:xfrm>
        </p:spPr>
      </p:pic>
      <p:sp>
        <p:nvSpPr>
          <p:cNvPr id="45060" name="Slide Number Placeholder 5">
            <a:extLst>
              <a:ext uri="{FF2B5EF4-FFF2-40B4-BE49-F238E27FC236}">
                <a16:creationId xmlns:a16="http://schemas.microsoft.com/office/drawing/2014/main" id="{F7962810-EEAE-498B-92C8-635CB50352F7}"/>
              </a:ext>
            </a:extLst>
          </p:cNvPr>
          <p:cNvSpPr>
            <a:spLocks noGrp="1"/>
          </p:cNvSpPr>
          <p:nvPr>
            <p:ph type="sldNum" sz="quarter" idx="12"/>
          </p:nvPr>
        </p:nvSpPr>
        <p:spPr bwMode="auto">
          <a:xfrm>
            <a:off x="8610600" y="6416675"/>
            <a:ext cx="457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l" rtl="0" eaLnBrk="1" fontAlgn="base" hangingPunct="1">
              <a:spcBef>
                <a:spcPct val="0"/>
              </a:spcBef>
              <a:spcAft>
                <a:spcPct val="0"/>
              </a:spcAft>
              <a:defRPr sz="1200" kern="1200">
                <a:solidFill>
                  <a:schemeClr val="tx2"/>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C708885F-0ED6-4DB2-9C0F-7E8A6014D0FD}" type="slidenum">
              <a:rPr lang="en-US" altLang="en-US" smtClean="0"/>
              <a:pPr/>
              <a:t>29</a:t>
            </a:fld>
            <a:endParaRPr lang="en-US" altLang="en-US">
              <a:solidFill>
                <a:schemeClr val="tx2"/>
              </a:solidFill>
            </a:endParaRPr>
          </a:p>
        </p:txBody>
      </p:sp>
      <p:sp>
        <p:nvSpPr>
          <p:cNvPr id="45061" name="Rectangle 3">
            <a:extLst>
              <a:ext uri="{FF2B5EF4-FFF2-40B4-BE49-F238E27FC236}">
                <a16:creationId xmlns:a16="http://schemas.microsoft.com/office/drawing/2014/main" id="{F5E893BA-9954-4CAE-85E5-97D92C6EEAB3}"/>
              </a:ext>
            </a:extLst>
          </p:cNvPr>
          <p:cNvSpPr>
            <a:spLocks noGrp="1"/>
          </p:cNvSpPr>
          <p:nvPr>
            <p:ph type="body" sz="half" idx="4294967295"/>
          </p:nvPr>
        </p:nvSpPr>
        <p:spPr>
          <a:xfrm>
            <a:off x="1905000" y="1524000"/>
            <a:ext cx="3810000" cy="5105400"/>
          </a:xfrm>
        </p:spPr>
        <p:txBody>
          <a:bodyPr/>
          <a:lstStyle/>
          <a:p>
            <a:pPr algn="just" eaLnBrk="1" hangingPunct="1"/>
            <a:r>
              <a:rPr lang="en-US" altLang="en-US" dirty="0" err="1"/>
              <a:t>Pergerakan</a:t>
            </a:r>
            <a:r>
              <a:rPr lang="en-US" altLang="en-US" dirty="0"/>
              <a:t> </a:t>
            </a:r>
            <a:r>
              <a:rPr lang="en-US" altLang="en-US" dirty="0" err="1"/>
              <a:t>mendatar</a:t>
            </a:r>
            <a:endParaRPr lang="en-US" altLang="en-US" dirty="0"/>
          </a:p>
          <a:p>
            <a:pPr algn="just" eaLnBrk="1" hangingPunct="1"/>
            <a:r>
              <a:rPr lang="en-US" altLang="en-US" dirty="0" err="1"/>
              <a:t>Memiliki</a:t>
            </a:r>
            <a:r>
              <a:rPr lang="en-US" altLang="en-US" dirty="0"/>
              <a:t> </a:t>
            </a:r>
            <a:r>
              <a:rPr lang="en-US" altLang="en-US" dirty="0" err="1"/>
              <a:t>tombol</a:t>
            </a:r>
            <a:r>
              <a:rPr lang="en-US" altLang="en-US" dirty="0"/>
              <a:t>, </a:t>
            </a:r>
            <a:r>
              <a:rPr lang="en-US" altLang="en-US" dirty="0" err="1"/>
              <a:t>biasanya</a:t>
            </a:r>
            <a:r>
              <a:rPr lang="en-US" altLang="en-US" dirty="0"/>
              <a:t> </a:t>
            </a:r>
            <a:r>
              <a:rPr lang="en-US" altLang="en-US" dirty="0" err="1"/>
              <a:t>ada</a:t>
            </a:r>
            <a:r>
              <a:rPr lang="en-US" altLang="en-US" dirty="0"/>
              <a:t> 1 </a:t>
            </a:r>
            <a:r>
              <a:rPr lang="en-US" altLang="en-US" dirty="0" err="1"/>
              <a:t>sampai</a:t>
            </a:r>
            <a:r>
              <a:rPr lang="en-US" altLang="en-US" dirty="0"/>
              <a:t> 3 </a:t>
            </a:r>
            <a:r>
              <a:rPr lang="en-US" altLang="en-US" dirty="0" err="1"/>
              <a:t>tombol</a:t>
            </a:r>
            <a:r>
              <a:rPr lang="en-US" altLang="en-US" dirty="0"/>
              <a:t> </a:t>
            </a:r>
            <a:r>
              <a:rPr lang="en-US" altLang="en-US" dirty="0" err="1"/>
              <a:t>bagian</a:t>
            </a:r>
            <a:r>
              <a:rPr lang="en-US" altLang="en-US" dirty="0"/>
              <a:t> </a:t>
            </a:r>
            <a:r>
              <a:rPr lang="en-US" altLang="en-US" dirty="0" err="1"/>
              <a:t>atas</a:t>
            </a:r>
            <a:r>
              <a:rPr lang="en-US" altLang="en-US" dirty="0"/>
              <a:t>, yang </a:t>
            </a:r>
            <a:r>
              <a:rPr lang="en-US" altLang="en-US" dirty="0" err="1"/>
              <a:t>berfungsi</a:t>
            </a:r>
            <a:r>
              <a:rPr lang="en-US" altLang="en-US" dirty="0"/>
              <a:t> </a:t>
            </a:r>
            <a:r>
              <a:rPr lang="en-US" altLang="en-US" dirty="0" err="1"/>
              <a:t>untuk</a:t>
            </a:r>
            <a:r>
              <a:rPr lang="en-US" altLang="en-US" dirty="0"/>
              <a:t> </a:t>
            </a:r>
            <a:r>
              <a:rPr lang="en-US" altLang="en-US" dirty="0" err="1"/>
              <a:t>memilih</a:t>
            </a:r>
            <a:r>
              <a:rPr lang="en-US" altLang="en-US" dirty="0"/>
              <a:t>, </a:t>
            </a:r>
            <a:r>
              <a:rPr lang="en-US" altLang="en-US" dirty="0" err="1"/>
              <a:t>mengindikasikan</a:t>
            </a:r>
            <a:r>
              <a:rPr lang="en-US" altLang="en-US" dirty="0"/>
              <a:t> </a:t>
            </a:r>
            <a:r>
              <a:rPr lang="en-US" altLang="en-US" dirty="0" err="1"/>
              <a:t>suatu</a:t>
            </a:r>
            <a:r>
              <a:rPr lang="en-US" altLang="en-US" dirty="0"/>
              <a:t> </a:t>
            </a:r>
            <a:r>
              <a:rPr lang="en-US" altLang="en-US" dirty="0" err="1"/>
              <a:t>pilihan</a:t>
            </a:r>
            <a:r>
              <a:rPr lang="en-US" altLang="en-US" dirty="0"/>
              <a:t> </a:t>
            </a:r>
            <a:r>
              <a:rPr lang="en-US" altLang="en-US" dirty="0" err="1"/>
              <a:t>atau</a:t>
            </a:r>
            <a:r>
              <a:rPr lang="en-US" altLang="en-US" dirty="0"/>
              <a:t> </a:t>
            </a:r>
            <a:r>
              <a:rPr lang="en-US" altLang="en-US" dirty="0" err="1"/>
              <a:t>mengawali</a:t>
            </a:r>
            <a:r>
              <a:rPr lang="en-US" altLang="en-US" dirty="0"/>
              <a:t> </a:t>
            </a:r>
            <a:r>
              <a:rPr lang="en-US" altLang="en-US" dirty="0" err="1"/>
              <a:t>gambar</a:t>
            </a:r>
            <a:r>
              <a:rPr lang="en-US" altLang="en-US" dirty="0"/>
              <a:t>, </a:t>
            </a:r>
            <a:r>
              <a:rPr lang="en-US" altLang="en-US" dirty="0" err="1"/>
              <a:t>dll</a:t>
            </a:r>
            <a:r>
              <a:rPr lang="id-ID" altLang="en-US" dirty="0"/>
              <a:t>.</a:t>
            </a:r>
          </a:p>
          <a:p>
            <a:pPr algn="just" eaLnBrk="1" hangingPunct="1"/>
            <a:endParaRPr lang="en-US" altLang="en-US" dirty="0"/>
          </a:p>
          <a:p>
            <a:pPr algn="just" eaLnBrk="1" hangingPunct="1">
              <a:buFont typeface="Wingdings 2" panose="05020102010507070707" pitchFamily="18" charset="2"/>
              <a:buNone/>
            </a:pPr>
            <a:endParaRPr lang="en-US" altLang="en-US" dirty="0"/>
          </a:p>
        </p:txBody>
      </p:sp>
      <p:sp>
        <p:nvSpPr>
          <p:cNvPr id="6" name="Subtitle 4">
            <a:extLst>
              <a:ext uri="{FF2B5EF4-FFF2-40B4-BE49-F238E27FC236}">
                <a16:creationId xmlns:a16="http://schemas.microsoft.com/office/drawing/2014/main" id="{A1DB5918-4420-4968-A20F-58E1AFBC8C5E}"/>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7" name="Subtitle 4">
            <a:extLst>
              <a:ext uri="{FF2B5EF4-FFF2-40B4-BE49-F238E27FC236}">
                <a16:creationId xmlns:a16="http://schemas.microsoft.com/office/drawing/2014/main" id="{76B2C920-ACF9-4EE3-8EC6-77DE55AC4B6B}"/>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Subtitle 4">
            <a:extLst>
              <a:ext uri="{FF2B5EF4-FFF2-40B4-BE49-F238E27FC236}">
                <a16:creationId xmlns:a16="http://schemas.microsoft.com/office/drawing/2014/main" id="{48B88F2C-5F81-41B6-9D81-4F88841AF1C9}"/>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81" name="Title 80"/>
          <p:cNvSpPr>
            <a:spLocks noGrp="1"/>
          </p:cNvSpPr>
          <p:nvPr>
            <p:ph type="title"/>
          </p:nvPr>
        </p:nvSpPr>
        <p:spPr/>
        <p:txBody>
          <a:bodyPr/>
          <a:lstStyle/>
          <a:p>
            <a:r>
              <a:rPr lang="en-US" dirty="0" err="1"/>
              <a:t>Definisi</a:t>
            </a:r>
            <a:r>
              <a:rPr lang="en-US" dirty="0"/>
              <a:t> </a:t>
            </a:r>
          </a:p>
        </p:txBody>
      </p:sp>
      <p:sp>
        <p:nvSpPr>
          <p:cNvPr id="82" name="Content Placeholder 81"/>
          <p:cNvSpPr>
            <a:spLocks noGrp="1"/>
          </p:cNvSpPr>
          <p:nvPr>
            <p:ph idx="1"/>
          </p:nvPr>
        </p:nvSpPr>
        <p:spPr>
          <a:xfrm>
            <a:off x="5352386" y="2518891"/>
            <a:ext cx="5102254" cy="986310"/>
          </a:xfrm>
        </p:spPr>
        <p:txBody>
          <a:bodyPr>
            <a:normAutofit/>
          </a:bodyPr>
          <a:lstStyle/>
          <a:p>
            <a:r>
              <a:rPr lang="en-US" sz="4400" b="1" dirty="0" err="1">
                <a:latin typeface="Signika"/>
                <a:cs typeface="Aharoni" pitchFamily="2" charset="-79"/>
              </a:rPr>
              <a:t>Apa</a:t>
            </a:r>
            <a:r>
              <a:rPr lang="en-US" sz="4400" b="1" dirty="0">
                <a:latin typeface="Signika"/>
                <a:cs typeface="Aharoni" pitchFamily="2" charset="-79"/>
              </a:rPr>
              <a:t> </a:t>
            </a:r>
            <a:r>
              <a:rPr lang="en-US" sz="4400" b="1" dirty="0" err="1">
                <a:latin typeface="Signika"/>
                <a:cs typeface="Aharoni" pitchFamily="2" charset="-79"/>
              </a:rPr>
              <a:t>itu</a:t>
            </a:r>
            <a:r>
              <a:rPr lang="en-US" sz="4400" b="1" dirty="0">
                <a:latin typeface="Signika"/>
                <a:cs typeface="Aharoni" pitchFamily="2" charset="-79"/>
              </a:rPr>
              <a:t> </a:t>
            </a:r>
            <a:r>
              <a:rPr lang="en-US" sz="4400" b="1" dirty="0" err="1">
                <a:latin typeface="Signika"/>
                <a:cs typeface="Aharoni" pitchFamily="2" charset="-79"/>
              </a:rPr>
              <a:t>Komputer</a:t>
            </a:r>
            <a:r>
              <a:rPr lang="en-US" sz="4400" b="1" dirty="0">
                <a:latin typeface="Signika"/>
                <a:cs typeface="Aharoni" pitchFamily="2" charset="-79"/>
              </a:rPr>
              <a:t>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164" y="1610009"/>
            <a:ext cx="5670550" cy="566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ubtitle 4">
            <a:extLst>
              <a:ext uri="{FF2B5EF4-FFF2-40B4-BE49-F238E27FC236}">
                <a16:creationId xmlns:a16="http://schemas.microsoft.com/office/drawing/2014/main" id="{9EC3BBC7-AD7F-49AC-BDA8-857551B6B3C1}"/>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extLst>
      <p:ext uri="{BB962C8B-B14F-4D97-AF65-F5344CB8AC3E}">
        <p14:creationId xmlns:p14="http://schemas.microsoft.com/office/powerpoint/2010/main" val="39021647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0974A54E-31E7-4952-B5C9-A71520BE0C8F}"/>
              </a:ext>
            </a:extLst>
          </p:cNvPr>
          <p:cNvSpPr>
            <a:spLocks noGrp="1"/>
          </p:cNvSpPr>
          <p:nvPr>
            <p:ph type="title"/>
          </p:nvPr>
        </p:nvSpPr>
        <p:spPr>
          <a:xfrm>
            <a:off x="1044088" y="702198"/>
            <a:ext cx="9744637" cy="809251"/>
          </a:xfrm>
        </p:spPr>
        <p:txBody>
          <a:bodyPr/>
          <a:lstStyle/>
          <a:p>
            <a:pPr>
              <a:defRPr/>
            </a:pPr>
            <a:r>
              <a:rPr lang="en-US" dirty="0" err="1">
                <a:solidFill>
                  <a:schemeClr val="tx2">
                    <a:satMod val="200000"/>
                  </a:schemeClr>
                </a:solidFill>
              </a:rPr>
              <a:t>Bagaimana</a:t>
            </a:r>
            <a:r>
              <a:rPr lang="en-US" dirty="0">
                <a:solidFill>
                  <a:schemeClr val="tx2">
                    <a:satMod val="200000"/>
                  </a:schemeClr>
                </a:solidFill>
              </a:rPr>
              <a:t> Mouse </a:t>
            </a:r>
            <a:r>
              <a:rPr lang="en-US" dirty="0" err="1">
                <a:solidFill>
                  <a:schemeClr val="tx2">
                    <a:satMod val="200000"/>
                  </a:schemeClr>
                </a:solidFill>
              </a:rPr>
              <a:t>Bekerja</a:t>
            </a:r>
            <a:r>
              <a:rPr lang="en-US" dirty="0">
                <a:solidFill>
                  <a:schemeClr val="tx2">
                    <a:satMod val="200000"/>
                  </a:schemeClr>
                </a:solidFill>
              </a:rPr>
              <a:t>?</a:t>
            </a:r>
          </a:p>
        </p:txBody>
      </p:sp>
      <p:sp>
        <p:nvSpPr>
          <p:cNvPr id="46083" name="Rectangle 3">
            <a:extLst>
              <a:ext uri="{FF2B5EF4-FFF2-40B4-BE49-F238E27FC236}">
                <a16:creationId xmlns:a16="http://schemas.microsoft.com/office/drawing/2014/main" id="{E4E03525-6527-449F-B1C1-6278DD91E6E5}"/>
              </a:ext>
            </a:extLst>
          </p:cNvPr>
          <p:cNvSpPr>
            <a:spLocks noGrp="1"/>
          </p:cNvSpPr>
          <p:nvPr>
            <p:ph idx="1"/>
          </p:nvPr>
        </p:nvSpPr>
        <p:spPr>
          <a:xfrm>
            <a:off x="1905000" y="1371600"/>
            <a:ext cx="8763000" cy="5486400"/>
          </a:xfrm>
        </p:spPr>
        <p:txBody>
          <a:bodyPr>
            <a:normAutofit/>
          </a:bodyPr>
          <a:lstStyle/>
          <a:p>
            <a:pPr algn="just" eaLnBrk="1" hangingPunct="1">
              <a:lnSpc>
                <a:spcPct val="90000"/>
              </a:lnSpc>
            </a:pPr>
            <a:r>
              <a:rPr lang="en-US" altLang="en-US" sz="2400" dirty="0" err="1">
                <a:latin typeface="Signika" panose="02010003020600000004"/>
              </a:rPr>
              <a:t>Dua</a:t>
            </a:r>
            <a:r>
              <a:rPr lang="en-US" altLang="en-US" sz="2400" dirty="0">
                <a:latin typeface="Signika" panose="02010003020600000004"/>
              </a:rPr>
              <a:t> </a:t>
            </a:r>
            <a:r>
              <a:rPr lang="en-US" altLang="en-US" sz="2400" dirty="0" err="1">
                <a:latin typeface="Signika" panose="02010003020600000004"/>
              </a:rPr>
              <a:t>metode</a:t>
            </a:r>
            <a:r>
              <a:rPr lang="en-US" altLang="en-US" sz="2400" dirty="0">
                <a:latin typeface="Signika" panose="02010003020600000004"/>
              </a:rPr>
              <a:t> </a:t>
            </a:r>
            <a:r>
              <a:rPr lang="en-US" altLang="en-US" sz="2400" dirty="0" err="1">
                <a:latin typeface="Signika" panose="02010003020600000004"/>
              </a:rPr>
              <a:t>untuk</a:t>
            </a:r>
            <a:r>
              <a:rPr lang="en-US" altLang="en-US" sz="2400" dirty="0">
                <a:latin typeface="Signika" panose="02010003020600000004"/>
              </a:rPr>
              <a:t> </a:t>
            </a:r>
            <a:r>
              <a:rPr lang="en-US" altLang="en-US" sz="2400" dirty="0" err="1">
                <a:latin typeface="Signika" panose="02010003020600000004"/>
              </a:rPr>
              <a:t>mendeteksi</a:t>
            </a:r>
            <a:r>
              <a:rPr lang="en-US" altLang="en-US" sz="2400" dirty="0">
                <a:latin typeface="Signika" panose="02010003020600000004"/>
              </a:rPr>
              <a:t> </a:t>
            </a:r>
            <a:r>
              <a:rPr lang="en-US" altLang="en-US" sz="2400" dirty="0" err="1">
                <a:latin typeface="Signika" panose="02010003020600000004"/>
              </a:rPr>
              <a:t>gerakan</a:t>
            </a:r>
            <a:endParaRPr lang="en-US" altLang="en-US" sz="2400" dirty="0">
              <a:latin typeface="Signika" panose="02010003020600000004"/>
            </a:endParaRPr>
          </a:p>
          <a:p>
            <a:pPr lvl="1" algn="just" eaLnBrk="1" hangingPunct="1">
              <a:lnSpc>
                <a:spcPct val="90000"/>
              </a:lnSpc>
            </a:pPr>
            <a:r>
              <a:rPr lang="en-US" altLang="en-US" sz="2400" dirty="0" err="1">
                <a:latin typeface="Signika" panose="02010003020600000004"/>
              </a:rPr>
              <a:t>Mekanis</a:t>
            </a:r>
            <a:endParaRPr lang="en-US" altLang="en-US" sz="2400" dirty="0">
              <a:latin typeface="Signika" panose="02010003020600000004"/>
            </a:endParaRPr>
          </a:p>
          <a:p>
            <a:pPr lvl="2" algn="just" eaLnBrk="1" hangingPunct="1">
              <a:lnSpc>
                <a:spcPct val="90000"/>
              </a:lnSpc>
            </a:pPr>
            <a:r>
              <a:rPr lang="en-US" altLang="en-US" sz="2400" dirty="0">
                <a:latin typeface="Signika" panose="02010003020600000004"/>
              </a:rPr>
              <a:t>Bola di </a:t>
            </a:r>
            <a:r>
              <a:rPr lang="en-US" altLang="en-US" sz="2400" dirty="0" err="1">
                <a:latin typeface="Signika" panose="02010003020600000004"/>
              </a:rPr>
              <a:t>bawah</a:t>
            </a:r>
            <a:r>
              <a:rPr lang="en-US" altLang="en-US" sz="2400" dirty="0">
                <a:latin typeface="Signika" panose="02010003020600000004"/>
              </a:rPr>
              <a:t> mouse </a:t>
            </a:r>
            <a:r>
              <a:rPr lang="en-US" altLang="en-US" sz="2400" dirty="0" err="1">
                <a:latin typeface="Signika" panose="02010003020600000004"/>
              </a:rPr>
              <a:t>berubah</a:t>
            </a:r>
            <a:r>
              <a:rPr lang="en-US" altLang="en-US" sz="2400" dirty="0">
                <a:latin typeface="Signika" panose="02010003020600000004"/>
              </a:rPr>
              <a:t> </a:t>
            </a:r>
            <a:r>
              <a:rPr lang="en-US" altLang="en-US" sz="2400" dirty="0" err="1">
                <a:latin typeface="Signika" panose="02010003020600000004"/>
              </a:rPr>
              <a:t>sebagai</a:t>
            </a:r>
            <a:r>
              <a:rPr lang="en-US" altLang="en-US" sz="2400" dirty="0">
                <a:latin typeface="Signika" panose="02010003020600000004"/>
              </a:rPr>
              <a:t> mouse </a:t>
            </a:r>
            <a:r>
              <a:rPr lang="en-US" altLang="en-US" sz="2400" dirty="0" err="1">
                <a:latin typeface="Signika" panose="02010003020600000004"/>
              </a:rPr>
              <a:t>bergerak</a:t>
            </a:r>
            <a:endParaRPr lang="en-US" altLang="en-US" sz="2400" dirty="0">
              <a:latin typeface="Signika" panose="02010003020600000004"/>
            </a:endParaRPr>
          </a:p>
          <a:p>
            <a:pPr lvl="2" algn="just" eaLnBrk="1" hangingPunct="1">
              <a:lnSpc>
                <a:spcPct val="90000"/>
              </a:lnSpc>
            </a:pPr>
            <a:r>
              <a:rPr lang="en-US" altLang="en-US" sz="2400" dirty="0" err="1">
                <a:latin typeface="Signika" panose="02010003020600000004"/>
              </a:rPr>
              <a:t>Berputar</a:t>
            </a:r>
            <a:r>
              <a:rPr lang="en-US" altLang="en-US" sz="2400" dirty="0">
                <a:latin typeface="Signika" panose="02010003020600000004"/>
              </a:rPr>
              <a:t> </a:t>
            </a:r>
            <a:r>
              <a:rPr lang="en-US" altLang="en-US" sz="2400" dirty="0" err="1">
                <a:latin typeface="Signika" panose="02010003020600000004"/>
              </a:rPr>
              <a:t>potensiometer</a:t>
            </a:r>
            <a:r>
              <a:rPr lang="en-US" altLang="en-US" sz="2400" dirty="0">
                <a:latin typeface="Signika" panose="02010003020600000004"/>
              </a:rPr>
              <a:t> </a:t>
            </a:r>
            <a:r>
              <a:rPr lang="en-US" altLang="en-US" sz="2400" dirty="0" err="1">
                <a:latin typeface="Signika" panose="02010003020600000004"/>
              </a:rPr>
              <a:t>ortogonal</a:t>
            </a:r>
            <a:endParaRPr lang="en-US" altLang="en-US" sz="2400" dirty="0">
              <a:latin typeface="Signika" panose="02010003020600000004"/>
            </a:endParaRPr>
          </a:p>
          <a:p>
            <a:pPr lvl="2" algn="just" eaLnBrk="1" hangingPunct="1">
              <a:lnSpc>
                <a:spcPct val="90000"/>
              </a:lnSpc>
            </a:pPr>
            <a:r>
              <a:rPr lang="en-US" altLang="en-US" sz="2400" dirty="0" err="1">
                <a:latin typeface="Signika" panose="02010003020600000004"/>
              </a:rPr>
              <a:t>Dapat</a:t>
            </a:r>
            <a:r>
              <a:rPr lang="en-US" altLang="en-US" sz="2400" dirty="0">
                <a:latin typeface="Signika" panose="02010003020600000004"/>
              </a:rPr>
              <a:t> </a:t>
            </a:r>
            <a:r>
              <a:rPr lang="en-US" altLang="en-US" sz="2400" dirty="0" err="1">
                <a:latin typeface="Signika" panose="02010003020600000004"/>
              </a:rPr>
              <a:t>digunakan</a:t>
            </a:r>
            <a:r>
              <a:rPr lang="en-US" altLang="en-US" sz="2400" dirty="0">
                <a:latin typeface="Signika" panose="02010003020600000004"/>
              </a:rPr>
              <a:t> pada </a:t>
            </a:r>
            <a:r>
              <a:rPr lang="en-US" altLang="en-US" sz="2400" dirty="0" err="1">
                <a:latin typeface="Signika" panose="02010003020600000004"/>
              </a:rPr>
              <a:t>hampir</a:t>
            </a:r>
            <a:r>
              <a:rPr lang="en-US" altLang="en-US" sz="2400" dirty="0">
                <a:latin typeface="Signika" panose="02010003020600000004"/>
              </a:rPr>
              <a:t> </a:t>
            </a:r>
            <a:r>
              <a:rPr lang="en-US" altLang="en-US" sz="2400" dirty="0" err="1">
                <a:latin typeface="Signika" panose="02010003020600000004"/>
              </a:rPr>
              <a:t>semua</a:t>
            </a:r>
            <a:r>
              <a:rPr lang="en-US" altLang="en-US" sz="2400" dirty="0">
                <a:latin typeface="Signika" panose="02010003020600000004"/>
              </a:rPr>
              <a:t> </a:t>
            </a:r>
            <a:r>
              <a:rPr lang="en-US" altLang="en-US" sz="2400" dirty="0" err="1">
                <a:latin typeface="Signika" panose="02010003020600000004"/>
              </a:rPr>
              <a:t>permukaan</a:t>
            </a:r>
            <a:r>
              <a:rPr lang="en-US" altLang="en-US" sz="2400" dirty="0">
                <a:latin typeface="Signika" panose="02010003020600000004"/>
              </a:rPr>
              <a:t> </a:t>
            </a:r>
            <a:r>
              <a:rPr lang="en-US" altLang="en-US" sz="2400" dirty="0" err="1">
                <a:latin typeface="Signika" panose="02010003020600000004"/>
              </a:rPr>
              <a:t>datar</a:t>
            </a:r>
            <a:endParaRPr lang="en-US" altLang="en-US" sz="2400" dirty="0">
              <a:latin typeface="Signika" panose="02010003020600000004"/>
            </a:endParaRPr>
          </a:p>
          <a:p>
            <a:pPr lvl="1" algn="just" eaLnBrk="1" hangingPunct="1">
              <a:lnSpc>
                <a:spcPct val="90000"/>
              </a:lnSpc>
            </a:pPr>
            <a:endParaRPr lang="en-US" altLang="en-US" sz="2400" dirty="0">
              <a:latin typeface="Signika" panose="02010003020600000004"/>
            </a:endParaRPr>
          </a:p>
          <a:p>
            <a:pPr lvl="1" algn="just" eaLnBrk="1" hangingPunct="1">
              <a:lnSpc>
                <a:spcPct val="90000"/>
              </a:lnSpc>
            </a:pPr>
            <a:r>
              <a:rPr lang="en-US" altLang="en-US" sz="2400" dirty="0" err="1">
                <a:latin typeface="Signika" panose="02010003020600000004"/>
              </a:rPr>
              <a:t>Optik</a:t>
            </a:r>
            <a:endParaRPr lang="en-US" altLang="en-US" sz="2400" dirty="0">
              <a:latin typeface="Signika" panose="02010003020600000004"/>
            </a:endParaRPr>
          </a:p>
          <a:p>
            <a:pPr lvl="2" algn="just" eaLnBrk="1" hangingPunct="1">
              <a:lnSpc>
                <a:spcPct val="90000"/>
              </a:lnSpc>
            </a:pPr>
            <a:r>
              <a:rPr lang="en-US" altLang="en-US" sz="2400" dirty="0" err="1">
                <a:latin typeface="Signika" panose="02010003020600000004"/>
              </a:rPr>
              <a:t>Dioda</a:t>
            </a:r>
            <a:r>
              <a:rPr lang="en-US" altLang="en-US" sz="2400" dirty="0">
                <a:latin typeface="Signika" panose="02010003020600000004"/>
              </a:rPr>
              <a:t> </a:t>
            </a:r>
            <a:r>
              <a:rPr lang="en-US" altLang="en-US" sz="2400" dirty="0" err="1">
                <a:latin typeface="Signika" panose="02010003020600000004"/>
              </a:rPr>
              <a:t>cahaya</a:t>
            </a:r>
            <a:r>
              <a:rPr lang="en-US" altLang="en-US" sz="2400" dirty="0">
                <a:latin typeface="Signika" panose="02010003020600000004"/>
              </a:rPr>
              <a:t> di </a:t>
            </a:r>
            <a:r>
              <a:rPr lang="en-US" altLang="en-US" sz="2400" dirty="0" err="1">
                <a:latin typeface="Signika" panose="02010003020600000004"/>
              </a:rPr>
              <a:t>bawah</a:t>
            </a:r>
            <a:r>
              <a:rPr lang="en-US" altLang="en-US" sz="2400" dirty="0">
                <a:latin typeface="Signika" panose="02010003020600000004"/>
              </a:rPr>
              <a:t> mouse (LED-Light </a:t>
            </a:r>
            <a:r>
              <a:rPr lang="en-US" altLang="en-US" sz="2400" dirty="0" err="1">
                <a:latin typeface="Signika" panose="02010003020600000004"/>
              </a:rPr>
              <a:t>Emiting</a:t>
            </a:r>
            <a:r>
              <a:rPr lang="en-US" altLang="en-US" sz="2400" dirty="0">
                <a:latin typeface="Signika" panose="02010003020600000004"/>
              </a:rPr>
              <a:t> Diode)</a:t>
            </a:r>
          </a:p>
          <a:p>
            <a:pPr lvl="2" algn="just" eaLnBrk="1" hangingPunct="1">
              <a:lnSpc>
                <a:spcPct val="90000"/>
              </a:lnSpc>
            </a:pPr>
            <a:r>
              <a:rPr lang="en-US" altLang="en-US" sz="2400" dirty="0" err="1">
                <a:latin typeface="Signika" panose="02010003020600000004"/>
              </a:rPr>
              <a:t>dapat</a:t>
            </a:r>
            <a:r>
              <a:rPr lang="en-US" altLang="en-US" sz="2400" dirty="0">
                <a:latin typeface="Signika" panose="02010003020600000004"/>
              </a:rPr>
              <a:t> </a:t>
            </a:r>
            <a:r>
              <a:rPr lang="en-US" altLang="en-US" sz="2400" dirty="0" err="1">
                <a:latin typeface="Signika" panose="02010003020600000004"/>
              </a:rPr>
              <a:t>menggunakan</a:t>
            </a:r>
            <a:r>
              <a:rPr lang="en-US" altLang="en-US" sz="2400" dirty="0">
                <a:latin typeface="Signika" panose="02010003020600000004"/>
              </a:rPr>
              <a:t> grid </a:t>
            </a:r>
            <a:r>
              <a:rPr lang="en-US" altLang="en-US" sz="2400" dirty="0" err="1">
                <a:latin typeface="Signika" panose="02010003020600000004"/>
              </a:rPr>
              <a:t>khusus</a:t>
            </a:r>
            <a:r>
              <a:rPr lang="en-US" altLang="en-US" sz="2400" dirty="0">
                <a:latin typeface="Signika" panose="02010003020600000004"/>
              </a:rPr>
              <a:t> </a:t>
            </a:r>
            <a:r>
              <a:rPr lang="en-US" altLang="en-US" sz="2400" dirty="0" err="1">
                <a:latin typeface="Signika" panose="02010003020600000004"/>
              </a:rPr>
              <a:t>seperti</a:t>
            </a:r>
            <a:r>
              <a:rPr lang="en-US" altLang="en-US" sz="2400" dirty="0">
                <a:latin typeface="Signika" panose="02010003020600000004"/>
              </a:rPr>
              <a:t> pad </a:t>
            </a:r>
            <a:r>
              <a:rPr lang="en-US" altLang="en-US" sz="2400" dirty="0" err="1">
                <a:latin typeface="Signika" panose="02010003020600000004"/>
              </a:rPr>
              <a:t>atau</a:t>
            </a:r>
            <a:r>
              <a:rPr lang="en-US" altLang="en-US" sz="2400" dirty="0">
                <a:latin typeface="Signika" panose="02010003020600000004"/>
              </a:rPr>
              <a:t> </a:t>
            </a:r>
            <a:r>
              <a:rPr lang="en-US" altLang="en-US" sz="2400" dirty="0" err="1">
                <a:latin typeface="Signika" panose="02010003020600000004"/>
              </a:rPr>
              <a:t>hanya</a:t>
            </a:r>
            <a:r>
              <a:rPr lang="en-US" altLang="en-US" sz="2400" dirty="0">
                <a:latin typeface="Signika" panose="02010003020600000004"/>
              </a:rPr>
              <a:t> di </a:t>
            </a:r>
            <a:r>
              <a:rPr lang="en-US" altLang="en-US" sz="2400" dirty="0" err="1">
                <a:latin typeface="Signika" panose="02010003020600000004"/>
              </a:rPr>
              <a:t>atas</a:t>
            </a:r>
            <a:r>
              <a:rPr lang="en-US" altLang="en-US" sz="2400" dirty="0">
                <a:latin typeface="Signika" panose="02010003020600000004"/>
              </a:rPr>
              <a:t> </a:t>
            </a:r>
            <a:r>
              <a:rPr lang="en-US" altLang="en-US" sz="2400" dirty="0" err="1">
                <a:latin typeface="Signika" panose="02010003020600000004"/>
              </a:rPr>
              <a:t>meja</a:t>
            </a:r>
            <a:endParaRPr lang="en-US" altLang="en-US" sz="2400" dirty="0">
              <a:latin typeface="Signika" panose="02010003020600000004"/>
            </a:endParaRPr>
          </a:p>
          <a:p>
            <a:pPr lvl="2" algn="just" eaLnBrk="1" hangingPunct="1">
              <a:lnSpc>
                <a:spcPct val="90000"/>
              </a:lnSpc>
            </a:pPr>
            <a:r>
              <a:rPr lang="en-US" altLang="en-US" sz="2400" dirty="0" err="1">
                <a:latin typeface="Signika" panose="02010003020600000004"/>
              </a:rPr>
              <a:t>rentan</a:t>
            </a:r>
            <a:r>
              <a:rPr lang="en-US" altLang="en-US" sz="2400" dirty="0">
                <a:latin typeface="Signika" panose="02010003020600000004"/>
              </a:rPr>
              <a:t> </a:t>
            </a:r>
            <a:r>
              <a:rPr lang="en-US" altLang="en-US" sz="2400" dirty="0" err="1">
                <a:latin typeface="Signika" panose="02010003020600000004"/>
              </a:rPr>
              <a:t>terhadap</a:t>
            </a:r>
            <a:r>
              <a:rPr lang="en-US" altLang="en-US" sz="2400" dirty="0">
                <a:latin typeface="Signika" panose="02010003020600000004"/>
              </a:rPr>
              <a:t> </a:t>
            </a:r>
            <a:r>
              <a:rPr lang="en-US" altLang="en-US" sz="2400" dirty="0" err="1">
                <a:latin typeface="Signika" panose="02010003020600000004"/>
              </a:rPr>
              <a:t>debu</a:t>
            </a:r>
            <a:r>
              <a:rPr lang="en-US" altLang="en-US" sz="2400" dirty="0">
                <a:latin typeface="Signika" panose="02010003020600000004"/>
              </a:rPr>
              <a:t> dan </a:t>
            </a:r>
            <a:r>
              <a:rPr lang="en-US" altLang="en-US" sz="2400" dirty="0" err="1">
                <a:latin typeface="Signika" panose="02010003020600000004"/>
              </a:rPr>
              <a:t>kotoran</a:t>
            </a:r>
            <a:endParaRPr lang="en-US" altLang="en-US" sz="2400" dirty="0">
              <a:latin typeface="Signika" panose="02010003020600000004"/>
            </a:endParaRPr>
          </a:p>
          <a:p>
            <a:pPr lvl="2" algn="just" eaLnBrk="1" hangingPunct="1">
              <a:lnSpc>
                <a:spcPct val="90000"/>
              </a:lnSpc>
            </a:pPr>
            <a:r>
              <a:rPr lang="en-US" altLang="en-US" sz="2400" dirty="0" err="1">
                <a:latin typeface="Signika" panose="02010003020600000004"/>
              </a:rPr>
              <a:t>berfluktuasi</a:t>
            </a:r>
            <a:r>
              <a:rPr lang="en-US" altLang="en-US" sz="2400" dirty="0">
                <a:latin typeface="Signika" panose="02010003020600000004"/>
              </a:rPr>
              <a:t> </a:t>
            </a:r>
            <a:r>
              <a:rPr lang="en-US" altLang="en-US" sz="2400" dirty="0" err="1">
                <a:latin typeface="Signika" panose="02010003020600000004"/>
              </a:rPr>
              <a:t>mendeteksi</a:t>
            </a:r>
            <a:r>
              <a:rPr lang="en-US" altLang="en-US" sz="2400" dirty="0">
                <a:latin typeface="Signika" panose="02010003020600000004"/>
              </a:rPr>
              <a:t> </a:t>
            </a:r>
            <a:r>
              <a:rPr lang="en-US" altLang="en-US" sz="2400" dirty="0" err="1">
                <a:latin typeface="Signika" panose="02010003020600000004"/>
              </a:rPr>
              <a:t>perubahan</a:t>
            </a:r>
            <a:r>
              <a:rPr lang="en-US" altLang="en-US" sz="2400" dirty="0">
                <a:latin typeface="Signika" panose="02010003020600000004"/>
              </a:rPr>
              <a:t> </a:t>
            </a:r>
            <a:r>
              <a:rPr lang="en-US" altLang="en-US" sz="2400" dirty="0" err="1">
                <a:latin typeface="Signika" panose="02010003020600000004"/>
              </a:rPr>
              <a:t>dalam</a:t>
            </a:r>
            <a:r>
              <a:rPr lang="en-US" altLang="en-US" sz="2400" dirty="0">
                <a:latin typeface="Signika" panose="02010003020600000004"/>
              </a:rPr>
              <a:t> </a:t>
            </a:r>
            <a:r>
              <a:rPr lang="en-US" altLang="en-US" sz="2400" dirty="0" err="1">
                <a:latin typeface="Signika" panose="02010003020600000004"/>
              </a:rPr>
              <a:t>intensitas</a:t>
            </a:r>
            <a:r>
              <a:rPr lang="en-US" altLang="en-US" sz="2400" dirty="0">
                <a:latin typeface="Signika" panose="02010003020600000004"/>
              </a:rPr>
              <a:t> </a:t>
            </a:r>
            <a:r>
              <a:rPr lang="en-US" altLang="en-US" sz="2400" dirty="0" err="1">
                <a:latin typeface="Signika" panose="02010003020600000004"/>
              </a:rPr>
              <a:t>cahaya</a:t>
            </a:r>
            <a:r>
              <a:rPr lang="en-US" altLang="en-US" sz="2400" dirty="0">
                <a:latin typeface="Signika" panose="02010003020600000004"/>
              </a:rPr>
              <a:t> </a:t>
            </a:r>
            <a:r>
              <a:rPr lang="en-US" altLang="en-US" sz="2400" dirty="0" err="1">
                <a:latin typeface="Signika" panose="02010003020600000004"/>
              </a:rPr>
              <a:t>pantulan</a:t>
            </a:r>
            <a:r>
              <a:rPr lang="en-US" altLang="en-US" sz="2400" dirty="0">
                <a:latin typeface="Signika" panose="02010003020600000004"/>
              </a:rPr>
              <a:t> </a:t>
            </a:r>
            <a:r>
              <a:rPr lang="en-US" altLang="en-US" sz="2400" dirty="0" err="1">
                <a:latin typeface="Signika" panose="02010003020600000004"/>
              </a:rPr>
              <a:t>untuk</a:t>
            </a:r>
            <a:r>
              <a:rPr lang="en-US" altLang="en-US" sz="2400" dirty="0">
                <a:latin typeface="Signika" panose="02010003020600000004"/>
              </a:rPr>
              <a:t> </a:t>
            </a:r>
            <a:r>
              <a:rPr lang="en-US" altLang="en-US" sz="2400" dirty="0" err="1">
                <a:latin typeface="Signika" panose="02010003020600000004"/>
              </a:rPr>
              <a:t>menghitung</a:t>
            </a:r>
            <a:r>
              <a:rPr lang="en-US" altLang="en-US" sz="2400" dirty="0">
                <a:latin typeface="Signika" panose="02010003020600000004"/>
              </a:rPr>
              <a:t> </a:t>
            </a:r>
            <a:r>
              <a:rPr lang="en-US" altLang="en-US" sz="2400" dirty="0" err="1">
                <a:latin typeface="Signika" panose="02010003020600000004"/>
              </a:rPr>
              <a:t>gerak</a:t>
            </a:r>
            <a:r>
              <a:rPr lang="en-US" altLang="en-US" sz="2400" dirty="0">
                <a:latin typeface="Signika" panose="02010003020600000004"/>
              </a:rPr>
              <a:t> </a:t>
            </a:r>
            <a:r>
              <a:rPr lang="en-US" altLang="en-US" sz="2400" dirty="0" err="1">
                <a:latin typeface="Signika" panose="02010003020600000004"/>
              </a:rPr>
              <a:t>relatif</a:t>
            </a:r>
            <a:r>
              <a:rPr lang="en-US" altLang="en-US" sz="2400" dirty="0">
                <a:latin typeface="Signika" panose="02010003020600000004"/>
              </a:rPr>
              <a:t> </a:t>
            </a:r>
            <a:r>
              <a:rPr lang="en-US" altLang="en-US" sz="2400" dirty="0" err="1">
                <a:latin typeface="Signika" panose="02010003020600000004"/>
              </a:rPr>
              <a:t>dalam</a:t>
            </a:r>
            <a:r>
              <a:rPr lang="en-US" altLang="en-US" sz="2400" dirty="0">
                <a:latin typeface="Signika" panose="02010003020600000004"/>
              </a:rPr>
              <a:t> (x, z)</a:t>
            </a:r>
          </a:p>
        </p:txBody>
      </p:sp>
      <p:sp>
        <p:nvSpPr>
          <p:cNvPr id="46084" name="Slide Number Placeholder 4">
            <a:extLst>
              <a:ext uri="{FF2B5EF4-FFF2-40B4-BE49-F238E27FC236}">
                <a16:creationId xmlns:a16="http://schemas.microsoft.com/office/drawing/2014/main" id="{93215C33-C5DD-40DC-BC39-A6E8D485CD8D}"/>
              </a:ext>
            </a:extLst>
          </p:cNvPr>
          <p:cNvSpPr>
            <a:spLocks noGrp="1"/>
          </p:cNvSpPr>
          <p:nvPr>
            <p:ph type="sldNum" sz="quarter" idx="12"/>
          </p:nvPr>
        </p:nvSpPr>
        <p:spPr bwMode="auto">
          <a:xfrm>
            <a:off x="8610600" y="6416675"/>
            <a:ext cx="457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l" rtl="0" eaLnBrk="1" fontAlgn="base" hangingPunct="1">
              <a:spcBef>
                <a:spcPct val="0"/>
              </a:spcBef>
              <a:spcAft>
                <a:spcPct val="0"/>
              </a:spcAft>
              <a:defRPr sz="1200" kern="1200">
                <a:solidFill>
                  <a:schemeClr val="tx2"/>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C708885F-0ED6-4DB2-9C0F-7E8A6014D0FD}" type="slidenum">
              <a:rPr lang="en-US" altLang="en-US" smtClean="0"/>
              <a:pPr/>
              <a:t>30</a:t>
            </a:fld>
            <a:endParaRPr lang="en-US" altLang="en-US">
              <a:solidFill>
                <a:schemeClr val="tx2"/>
              </a:solidFill>
            </a:endParaRPr>
          </a:p>
        </p:txBody>
      </p:sp>
      <p:sp>
        <p:nvSpPr>
          <p:cNvPr id="5" name="Subtitle 4">
            <a:extLst>
              <a:ext uri="{FF2B5EF4-FFF2-40B4-BE49-F238E27FC236}">
                <a16:creationId xmlns:a16="http://schemas.microsoft.com/office/drawing/2014/main" id="{E3CBFFD6-BBEC-4F88-838D-45D328F6FB61}"/>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6" name="Subtitle 4">
            <a:extLst>
              <a:ext uri="{FF2B5EF4-FFF2-40B4-BE49-F238E27FC236}">
                <a16:creationId xmlns:a16="http://schemas.microsoft.com/office/drawing/2014/main" id="{00DDB78A-B746-48F7-B3C4-D7102F01FEAA}"/>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F059C7EC-A783-4263-8EA4-AF1B3DB40955}"/>
              </a:ext>
            </a:extLst>
          </p:cNvPr>
          <p:cNvSpPr>
            <a:spLocks noGrp="1"/>
          </p:cNvSpPr>
          <p:nvPr>
            <p:ph type="title"/>
          </p:nvPr>
        </p:nvSpPr>
        <p:spPr/>
        <p:txBody>
          <a:bodyPr/>
          <a:lstStyle/>
          <a:p>
            <a:pPr>
              <a:defRPr/>
            </a:pPr>
            <a:r>
              <a:rPr lang="en-US" dirty="0">
                <a:solidFill>
                  <a:schemeClr val="tx2">
                    <a:satMod val="200000"/>
                  </a:schemeClr>
                </a:solidFill>
              </a:rPr>
              <a:t>Trackball</a:t>
            </a:r>
          </a:p>
        </p:txBody>
      </p:sp>
      <p:pic>
        <p:nvPicPr>
          <p:cNvPr id="47107" name="Picture 7" descr="Trackball2">
            <a:extLst>
              <a:ext uri="{FF2B5EF4-FFF2-40B4-BE49-F238E27FC236}">
                <a16:creationId xmlns:a16="http://schemas.microsoft.com/office/drawing/2014/main" id="{5EB2A778-DF97-4518-9D13-FD245C63E78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705600" y="3352800"/>
            <a:ext cx="3695700" cy="2997200"/>
          </a:xfrm>
        </p:spPr>
      </p:pic>
      <p:sp>
        <p:nvSpPr>
          <p:cNvPr id="47108" name="Slide Number Placeholder 6">
            <a:extLst>
              <a:ext uri="{FF2B5EF4-FFF2-40B4-BE49-F238E27FC236}">
                <a16:creationId xmlns:a16="http://schemas.microsoft.com/office/drawing/2014/main" id="{5EF860BC-F3F2-4B12-9F34-FCE40EF237B7}"/>
              </a:ext>
            </a:extLst>
          </p:cNvPr>
          <p:cNvSpPr>
            <a:spLocks noGrp="1"/>
          </p:cNvSpPr>
          <p:nvPr>
            <p:ph type="sldNum" sz="quarter" idx="12"/>
          </p:nvPr>
        </p:nvSpPr>
        <p:spPr bwMode="auto">
          <a:xfrm>
            <a:off x="8610600" y="6416675"/>
            <a:ext cx="457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l" rtl="0" eaLnBrk="1" fontAlgn="base" hangingPunct="1">
              <a:spcBef>
                <a:spcPct val="0"/>
              </a:spcBef>
              <a:spcAft>
                <a:spcPct val="0"/>
              </a:spcAft>
              <a:defRPr sz="1200" kern="1200">
                <a:solidFill>
                  <a:schemeClr val="tx2"/>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C708885F-0ED6-4DB2-9C0F-7E8A6014D0FD}" type="slidenum">
              <a:rPr lang="en-US" altLang="en-US" smtClean="0"/>
              <a:pPr/>
              <a:t>31</a:t>
            </a:fld>
            <a:endParaRPr lang="en-US" altLang="en-US">
              <a:solidFill>
                <a:schemeClr val="tx2"/>
              </a:solidFill>
            </a:endParaRPr>
          </a:p>
        </p:txBody>
      </p:sp>
      <p:sp>
        <p:nvSpPr>
          <p:cNvPr id="47109" name="Rectangle 3">
            <a:extLst>
              <a:ext uri="{FF2B5EF4-FFF2-40B4-BE49-F238E27FC236}">
                <a16:creationId xmlns:a16="http://schemas.microsoft.com/office/drawing/2014/main" id="{62BBF1F3-7613-48B3-89B0-D83ACA423ADF}"/>
              </a:ext>
            </a:extLst>
          </p:cNvPr>
          <p:cNvSpPr>
            <a:spLocks noGrp="1"/>
          </p:cNvSpPr>
          <p:nvPr>
            <p:ph type="body" sz="half" idx="4294967295"/>
          </p:nvPr>
        </p:nvSpPr>
        <p:spPr>
          <a:xfrm>
            <a:off x="1990164" y="2000249"/>
            <a:ext cx="4267200" cy="4598988"/>
          </a:xfrm>
        </p:spPr>
        <p:txBody>
          <a:bodyPr/>
          <a:lstStyle/>
          <a:p>
            <a:pPr eaLnBrk="1" hangingPunct="1"/>
            <a:r>
              <a:rPr lang="en-US" altLang="en-US" sz="2400" dirty="0" err="1">
                <a:latin typeface="Signika" panose="02010003020600000004"/>
              </a:rPr>
              <a:t>Dengan</a:t>
            </a:r>
            <a:r>
              <a:rPr lang="en-US" altLang="en-US" sz="2400" dirty="0">
                <a:latin typeface="Signika" panose="02010003020600000004"/>
              </a:rPr>
              <a:t> mouse </a:t>
            </a:r>
            <a:r>
              <a:rPr lang="en-US" altLang="en-US" sz="2400" dirty="0" err="1">
                <a:latin typeface="Signika" panose="02010003020600000004"/>
              </a:rPr>
              <a:t>harus</a:t>
            </a:r>
            <a:r>
              <a:rPr lang="en-US" altLang="en-US" sz="2400" dirty="0">
                <a:latin typeface="Signika" panose="02010003020600000004"/>
              </a:rPr>
              <a:t> </a:t>
            </a:r>
            <a:r>
              <a:rPr lang="en-US" altLang="en-US" sz="2400" dirty="0" err="1">
                <a:latin typeface="Signika" panose="02010003020600000004"/>
              </a:rPr>
              <a:t>menggerakkan</a:t>
            </a:r>
            <a:r>
              <a:rPr lang="en-US" altLang="en-US" sz="2400" dirty="0">
                <a:latin typeface="Signika" panose="02010003020600000004"/>
              </a:rPr>
              <a:t> </a:t>
            </a:r>
            <a:r>
              <a:rPr lang="en-US" altLang="en-US" sz="2400" dirty="0" err="1">
                <a:latin typeface="Signika" panose="02010003020600000004"/>
              </a:rPr>
              <a:t>seluruh</a:t>
            </a:r>
            <a:r>
              <a:rPr lang="en-US" altLang="en-US" sz="2400" dirty="0">
                <a:latin typeface="Signika" panose="02010003020600000004"/>
              </a:rPr>
              <a:t> badan mouse.</a:t>
            </a:r>
          </a:p>
          <a:p>
            <a:pPr eaLnBrk="1" hangingPunct="1"/>
            <a:r>
              <a:rPr lang="en-US" altLang="en-US" sz="2400" dirty="0">
                <a:latin typeface="Signika" panose="02010003020600000004"/>
              </a:rPr>
              <a:t>Pada trackball, badan trackball </a:t>
            </a:r>
            <a:r>
              <a:rPr lang="en-US" altLang="en-US" sz="2400" dirty="0" err="1">
                <a:latin typeface="Signika" panose="02010003020600000004"/>
              </a:rPr>
              <a:t>tetap</a:t>
            </a:r>
            <a:r>
              <a:rPr lang="en-US" altLang="en-US" sz="2400" dirty="0">
                <a:latin typeface="Signika" panose="02010003020600000004"/>
              </a:rPr>
              <a:t> diam.</a:t>
            </a:r>
          </a:p>
          <a:p>
            <a:pPr eaLnBrk="1" hangingPunct="1"/>
            <a:r>
              <a:rPr lang="en-US" altLang="en-US" sz="2400" dirty="0">
                <a:latin typeface="Signika" panose="02010003020600000004"/>
              </a:rPr>
              <a:t>User </a:t>
            </a:r>
            <a:r>
              <a:rPr lang="en-US" altLang="en-US" sz="2400" dirty="0" err="1">
                <a:latin typeface="Signika" panose="02010003020600000004"/>
              </a:rPr>
              <a:t>hanya</a:t>
            </a:r>
            <a:r>
              <a:rPr lang="en-US" altLang="en-US" sz="2400" dirty="0">
                <a:latin typeface="Signika" panose="02010003020600000004"/>
              </a:rPr>
              <a:t> </a:t>
            </a:r>
            <a:r>
              <a:rPr lang="en-US" altLang="en-US" sz="2400" dirty="0" err="1">
                <a:latin typeface="Signika" panose="02010003020600000004"/>
              </a:rPr>
              <a:t>menggerakkan</a:t>
            </a:r>
            <a:r>
              <a:rPr lang="en-US" altLang="en-US" sz="2400" dirty="0">
                <a:latin typeface="Signika" panose="02010003020600000004"/>
              </a:rPr>
              <a:t> bola </a:t>
            </a:r>
            <a:r>
              <a:rPr lang="en-US" altLang="en-US" sz="2400" dirty="0" err="1">
                <a:latin typeface="Signika" panose="02010003020600000004"/>
              </a:rPr>
              <a:t>untuk</a:t>
            </a:r>
            <a:r>
              <a:rPr lang="en-US" altLang="en-US" sz="2400" dirty="0">
                <a:latin typeface="Signika" panose="02010003020600000004"/>
              </a:rPr>
              <a:t> </a:t>
            </a:r>
            <a:r>
              <a:rPr lang="en-US" altLang="en-US" sz="2400" dirty="0" err="1">
                <a:latin typeface="Signika" panose="02010003020600000004"/>
              </a:rPr>
              <a:t>memindahkan</a:t>
            </a:r>
            <a:r>
              <a:rPr lang="en-US" altLang="en-US" sz="2400" dirty="0">
                <a:latin typeface="Signika" panose="02010003020600000004"/>
              </a:rPr>
              <a:t> </a:t>
            </a:r>
            <a:r>
              <a:rPr lang="en-US" altLang="en-US" sz="2400" dirty="0" err="1">
                <a:latin typeface="Signika" panose="02010003020600000004"/>
              </a:rPr>
              <a:t>kursor</a:t>
            </a:r>
            <a:r>
              <a:rPr lang="en-US" altLang="en-US" sz="2400" dirty="0">
                <a:latin typeface="Signika" panose="02010003020600000004"/>
              </a:rPr>
              <a:t>.</a:t>
            </a:r>
          </a:p>
          <a:p>
            <a:pPr eaLnBrk="1" hangingPunct="1">
              <a:buFont typeface="Wingdings 2" panose="05020102010507070707" pitchFamily="18" charset="2"/>
              <a:buNone/>
            </a:pPr>
            <a:r>
              <a:rPr lang="en-US" altLang="en-US" sz="2400" dirty="0">
                <a:latin typeface="Signika" panose="02010003020600000004"/>
              </a:rPr>
              <a:t> </a:t>
            </a:r>
          </a:p>
        </p:txBody>
      </p:sp>
      <p:pic>
        <p:nvPicPr>
          <p:cNvPr id="47110" name="Picture 5" descr="mtXezDoTojfxp0rxadhKqwhPo1_400">
            <a:extLst>
              <a:ext uri="{FF2B5EF4-FFF2-40B4-BE49-F238E27FC236}">
                <a16:creationId xmlns:a16="http://schemas.microsoft.com/office/drawing/2014/main" id="{27ED6D64-E3DA-4D28-A8D7-136D69197F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304800"/>
            <a:ext cx="36957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4">
            <a:extLst>
              <a:ext uri="{FF2B5EF4-FFF2-40B4-BE49-F238E27FC236}">
                <a16:creationId xmlns:a16="http://schemas.microsoft.com/office/drawing/2014/main" id="{C46A31C4-EBA7-4F01-9B80-01FEABC666EA}"/>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8" name="Subtitle 4">
            <a:extLst>
              <a:ext uri="{FF2B5EF4-FFF2-40B4-BE49-F238E27FC236}">
                <a16:creationId xmlns:a16="http://schemas.microsoft.com/office/drawing/2014/main" id="{9FEC16A1-94A2-4906-824F-67101F94DD9F}"/>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D7D34F1A-C9E7-4F99-B3A1-92756169A596}"/>
              </a:ext>
            </a:extLst>
          </p:cNvPr>
          <p:cNvSpPr>
            <a:spLocks noGrp="1"/>
          </p:cNvSpPr>
          <p:nvPr>
            <p:ph type="title"/>
          </p:nvPr>
        </p:nvSpPr>
        <p:spPr/>
        <p:txBody>
          <a:bodyPr/>
          <a:lstStyle/>
          <a:p>
            <a:pPr>
              <a:defRPr/>
            </a:pPr>
            <a:r>
              <a:rPr lang="en-US" dirty="0">
                <a:solidFill>
                  <a:schemeClr val="tx2">
                    <a:satMod val="200000"/>
                  </a:schemeClr>
                </a:solidFill>
              </a:rPr>
              <a:t>Joystick</a:t>
            </a:r>
          </a:p>
        </p:txBody>
      </p:sp>
      <p:pic>
        <p:nvPicPr>
          <p:cNvPr id="48131" name="Picture 5" descr="flightstickx_prod1">
            <a:extLst>
              <a:ext uri="{FF2B5EF4-FFF2-40B4-BE49-F238E27FC236}">
                <a16:creationId xmlns:a16="http://schemas.microsoft.com/office/drawing/2014/main" id="{6E2A4D27-B66C-4741-912A-E3277B9F066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400800" y="1447800"/>
            <a:ext cx="3962400" cy="4876800"/>
          </a:xfrm>
        </p:spPr>
      </p:pic>
      <p:sp>
        <p:nvSpPr>
          <p:cNvPr id="48132" name="Slide Number Placeholder 5">
            <a:extLst>
              <a:ext uri="{FF2B5EF4-FFF2-40B4-BE49-F238E27FC236}">
                <a16:creationId xmlns:a16="http://schemas.microsoft.com/office/drawing/2014/main" id="{D950ADF1-873D-43C4-A2F8-081E2C54B2B9}"/>
              </a:ext>
            </a:extLst>
          </p:cNvPr>
          <p:cNvSpPr>
            <a:spLocks noGrp="1"/>
          </p:cNvSpPr>
          <p:nvPr>
            <p:ph type="sldNum" sz="quarter" idx="12"/>
          </p:nvPr>
        </p:nvSpPr>
        <p:spPr bwMode="auto">
          <a:xfrm>
            <a:off x="8610600" y="6416675"/>
            <a:ext cx="457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l" rtl="0" eaLnBrk="1" fontAlgn="base" hangingPunct="1">
              <a:spcBef>
                <a:spcPct val="0"/>
              </a:spcBef>
              <a:spcAft>
                <a:spcPct val="0"/>
              </a:spcAft>
              <a:defRPr sz="1200" kern="1200">
                <a:solidFill>
                  <a:schemeClr val="tx2"/>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C708885F-0ED6-4DB2-9C0F-7E8A6014D0FD}" type="slidenum">
              <a:rPr lang="en-US" altLang="en-US" smtClean="0"/>
              <a:pPr/>
              <a:t>32</a:t>
            </a:fld>
            <a:endParaRPr lang="en-US" altLang="en-US">
              <a:solidFill>
                <a:schemeClr val="tx2"/>
              </a:solidFill>
            </a:endParaRPr>
          </a:p>
        </p:txBody>
      </p:sp>
      <p:sp>
        <p:nvSpPr>
          <p:cNvPr id="48133" name="Rectangle 3">
            <a:extLst>
              <a:ext uri="{FF2B5EF4-FFF2-40B4-BE49-F238E27FC236}">
                <a16:creationId xmlns:a16="http://schemas.microsoft.com/office/drawing/2014/main" id="{003397EC-ED40-46C9-B3CC-C5C6CCB0413C}"/>
              </a:ext>
            </a:extLst>
          </p:cNvPr>
          <p:cNvSpPr>
            <a:spLocks noGrp="1"/>
          </p:cNvSpPr>
          <p:nvPr>
            <p:ph type="body" sz="half" idx="4294967295"/>
          </p:nvPr>
        </p:nvSpPr>
        <p:spPr>
          <a:xfrm>
            <a:off x="1600201" y="2000249"/>
            <a:ext cx="4191000" cy="4598988"/>
          </a:xfrm>
        </p:spPr>
        <p:txBody>
          <a:bodyPr/>
          <a:lstStyle/>
          <a:p>
            <a:pPr algn="just" eaLnBrk="1" hangingPunct="1"/>
            <a:r>
              <a:rPr lang="en-US" altLang="en-US" sz="2300" dirty="0" err="1"/>
              <a:t>Dikendalikan</a:t>
            </a:r>
            <a:r>
              <a:rPr lang="en-US" altLang="en-US" sz="2300" dirty="0"/>
              <a:t> oleh </a:t>
            </a:r>
            <a:r>
              <a:rPr lang="en-US" altLang="en-US" sz="2300" dirty="0" err="1"/>
              <a:t>gerakan</a:t>
            </a:r>
            <a:r>
              <a:rPr lang="en-US" altLang="en-US" sz="2300" dirty="0"/>
              <a:t> </a:t>
            </a:r>
            <a:r>
              <a:rPr lang="en-US" altLang="en-US" sz="2300" dirty="0" err="1"/>
              <a:t>tuas</a:t>
            </a:r>
            <a:r>
              <a:rPr lang="en-US" altLang="en-US" sz="2300" dirty="0"/>
              <a:t> dan </a:t>
            </a:r>
            <a:r>
              <a:rPr lang="en-US" altLang="en-US" sz="2300" dirty="0" err="1"/>
              <a:t>tombol</a:t>
            </a:r>
            <a:r>
              <a:rPr lang="en-US" altLang="en-US" sz="2300" dirty="0"/>
              <a:t>. </a:t>
            </a:r>
          </a:p>
          <a:p>
            <a:pPr algn="just" eaLnBrk="1" hangingPunct="1"/>
            <a:r>
              <a:rPr lang="en-US" altLang="en-US" sz="2300" dirty="0" err="1"/>
              <a:t>Sering</a:t>
            </a:r>
            <a:r>
              <a:rPr lang="id-ID" altLang="en-US" sz="2300" dirty="0"/>
              <a:t> </a:t>
            </a:r>
            <a:r>
              <a:rPr lang="en-US" altLang="en-US" sz="2300" dirty="0" err="1"/>
              <a:t>digunakan</a:t>
            </a:r>
            <a:r>
              <a:rPr lang="en-US" altLang="en-US" sz="2300" dirty="0"/>
              <a:t> </a:t>
            </a:r>
            <a:r>
              <a:rPr lang="en-US" altLang="en-US" sz="2300" dirty="0" err="1"/>
              <a:t>untuk</a:t>
            </a:r>
            <a:r>
              <a:rPr lang="en-US" altLang="en-US" sz="2300" dirty="0"/>
              <a:t> </a:t>
            </a:r>
            <a:r>
              <a:rPr lang="en-US" altLang="en-US" sz="2300" dirty="0" err="1"/>
              <a:t>permainan</a:t>
            </a:r>
            <a:r>
              <a:rPr lang="en-US" altLang="en-US" sz="2300" dirty="0"/>
              <a:t> </a:t>
            </a:r>
            <a:r>
              <a:rPr lang="en-US" altLang="en-US" sz="2300" dirty="0" err="1"/>
              <a:t>komputer</a:t>
            </a:r>
            <a:r>
              <a:rPr lang="en-US" altLang="en-US" sz="2300" dirty="0"/>
              <a:t>, </a:t>
            </a:r>
            <a:r>
              <a:rPr lang="en-US" altLang="en-US" sz="2300" dirty="0" err="1"/>
              <a:t>kontrol</a:t>
            </a:r>
            <a:r>
              <a:rPr lang="en-US" altLang="en-US" sz="2300" dirty="0"/>
              <a:t> </a:t>
            </a:r>
            <a:r>
              <a:rPr lang="en-US" altLang="en-US" sz="2300" dirty="0" err="1"/>
              <a:t>pesawat</a:t>
            </a:r>
            <a:r>
              <a:rPr lang="en-US" altLang="en-US" sz="2300" dirty="0"/>
              <a:t> dan </a:t>
            </a:r>
            <a:r>
              <a:rPr lang="en-US" altLang="en-US" sz="2300" dirty="0" err="1"/>
              <a:t>navigasi</a:t>
            </a:r>
            <a:r>
              <a:rPr lang="en-US" altLang="en-US" sz="2300" dirty="0"/>
              <a:t> 3D</a:t>
            </a:r>
            <a:br>
              <a:rPr lang="en-US" altLang="en-US" sz="2300" dirty="0"/>
            </a:br>
            <a:br>
              <a:rPr lang="en-US" altLang="en-US" sz="2300" dirty="0"/>
            </a:br>
            <a:endParaRPr lang="en-US" altLang="en-US" sz="2300" dirty="0"/>
          </a:p>
        </p:txBody>
      </p:sp>
      <p:sp>
        <p:nvSpPr>
          <p:cNvPr id="6" name="Subtitle 4">
            <a:extLst>
              <a:ext uri="{FF2B5EF4-FFF2-40B4-BE49-F238E27FC236}">
                <a16:creationId xmlns:a16="http://schemas.microsoft.com/office/drawing/2014/main" id="{ECD0A000-4355-4A15-93D3-6EF7DD000AF0}"/>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7" name="Subtitle 4">
            <a:extLst>
              <a:ext uri="{FF2B5EF4-FFF2-40B4-BE49-F238E27FC236}">
                <a16:creationId xmlns:a16="http://schemas.microsoft.com/office/drawing/2014/main" id="{05DACDFA-7FA2-44F0-9FED-9DF5EC5BB72B}"/>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6FE6F18B-90F3-44DA-BB37-E9E22BC00025}"/>
              </a:ext>
            </a:extLst>
          </p:cNvPr>
          <p:cNvSpPr>
            <a:spLocks noGrp="1"/>
          </p:cNvSpPr>
          <p:nvPr>
            <p:ph type="title"/>
          </p:nvPr>
        </p:nvSpPr>
        <p:spPr/>
        <p:txBody>
          <a:bodyPr/>
          <a:lstStyle/>
          <a:p>
            <a:pPr>
              <a:defRPr/>
            </a:pPr>
            <a:r>
              <a:rPr lang="en-GB" dirty="0">
                <a:solidFill>
                  <a:schemeClr val="tx2">
                    <a:satMod val="200000"/>
                  </a:schemeClr>
                </a:solidFill>
              </a:rPr>
              <a:t>Touchpad</a:t>
            </a:r>
            <a:endParaRPr lang="en-US" dirty="0">
              <a:solidFill>
                <a:schemeClr val="tx2">
                  <a:satMod val="200000"/>
                </a:schemeClr>
              </a:solidFill>
            </a:endParaRPr>
          </a:p>
        </p:txBody>
      </p:sp>
      <p:sp>
        <p:nvSpPr>
          <p:cNvPr id="45059" name="Rectangle 3">
            <a:extLst>
              <a:ext uri="{FF2B5EF4-FFF2-40B4-BE49-F238E27FC236}">
                <a16:creationId xmlns:a16="http://schemas.microsoft.com/office/drawing/2014/main" id="{791ED3BC-F9A0-473E-A4EB-A0ECED7D9314}"/>
              </a:ext>
            </a:extLst>
          </p:cNvPr>
          <p:cNvSpPr>
            <a:spLocks noGrp="1"/>
          </p:cNvSpPr>
          <p:nvPr>
            <p:ph idx="1"/>
          </p:nvPr>
        </p:nvSpPr>
        <p:spPr>
          <a:xfrm>
            <a:off x="1155848" y="1846729"/>
            <a:ext cx="7772400" cy="4572000"/>
          </a:xfrm>
        </p:spPr>
        <p:txBody>
          <a:bodyPr>
            <a:normAutofit/>
          </a:bodyPr>
          <a:lstStyle/>
          <a:p>
            <a:pPr marL="411480" algn="just">
              <a:buFont typeface="Wingdings"/>
              <a:buChar char=""/>
              <a:defRPr/>
            </a:pPr>
            <a:r>
              <a:rPr lang="en-US" sz="2400" dirty="0">
                <a:latin typeface="Signika" panose="02010003020600000004"/>
              </a:rPr>
              <a:t>tablet </a:t>
            </a:r>
            <a:r>
              <a:rPr lang="en-US" sz="2400" dirty="0" err="1">
                <a:latin typeface="Signika" panose="02010003020600000004"/>
              </a:rPr>
              <a:t>sensitif</a:t>
            </a:r>
            <a:r>
              <a:rPr lang="en-US" sz="2400" dirty="0">
                <a:latin typeface="Signika" panose="02010003020600000004"/>
              </a:rPr>
              <a:t> </a:t>
            </a:r>
            <a:r>
              <a:rPr lang="en-US" sz="2400" dirty="0" err="1">
                <a:latin typeface="Signika" panose="02010003020600000004"/>
              </a:rPr>
              <a:t>sentuhan</a:t>
            </a:r>
            <a:r>
              <a:rPr lang="en-US" sz="2400" dirty="0">
                <a:latin typeface="Signika" panose="02010003020600000004"/>
              </a:rPr>
              <a:t> </a:t>
            </a:r>
            <a:r>
              <a:rPr lang="en-US" sz="2400" dirty="0" err="1">
                <a:latin typeface="Signika" panose="02010003020600000004"/>
              </a:rPr>
              <a:t>kecil</a:t>
            </a:r>
            <a:endParaRPr lang="en-US" sz="2400" dirty="0">
              <a:latin typeface="Signika" panose="02010003020600000004"/>
            </a:endParaRPr>
          </a:p>
          <a:p>
            <a:pPr marL="411480" algn="just">
              <a:buFont typeface="Wingdings"/>
              <a:buChar char=""/>
              <a:defRPr/>
            </a:pPr>
            <a:r>
              <a:rPr lang="en-US" sz="2400" dirty="0" err="1">
                <a:latin typeface="Signika" panose="02010003020600000004"/>
              </a:rPr>
              <a:t>langkah</a:t>
            </a:r>
            <a:r>
              <a:rPr lang="en-US" sz="2400" dirty="0">
                <a:latin typeface="Signika" panose="02010003020600000004"/>
              </a:rPr>
              <a:t> </a:t>
            </a:r>
            <a:r>
              <a:rPr lang="en-US" sz="2400" dirty="0" err="1">
                <a:latin typeface="Signika" panose="02010003020600000004"/>
              </a:rPr>
              <a:t>untuk</a:t>
            </a:r>
            <a:r>
              <a:rPr lang="en-US" sz="2400" dirty="0">
                <a:latin typeface="Signika" panose="02010003020600000004"/>
              </a:rPr>
              <a:t> </a:t>
            </a:r>
            <a:r>
              <a:rPr lang="en-US" sz="2400" dirty="0" err="1">
                <a:latin typeface="Signika" panose="02010003020600000004"/>
              </a:rPr>
              <a:t>memindahkan</a:t>
            </a:r>
            <a:r>
              <a:rPr lang="en-US" sz="2400" dirty="0">
                <a:latin typeface="Signika" panose="02010003020600000004"/>
              </a:rPr>
              <a:t> mouse pointer</a:t>
            </a:r>
          </a:p>
          <a:p>
            <a:pPr marL="411480" algn="just">
              <a:buFont typeface="Wingdings"/>
              <a:buChar char=""/>
              <a:defRPr/>
            </a:pPr>
            <a:r>
              <a:rPr lang="en-US" sz="2400" dirty="0" err="1">
                <a:latin typeface="Signika" panose="02010003020600000004"/>
              </a:rPr>
              <a:t>digunakan</a:t>
            </a:r>
            <a:r>
              <a:rPr lang="en-US" sz="2400" dirty="0">
                <a:latin typeface="Signika" panose="02010003020600000004"/>
              </a:rPr>
              <a:t> </a:t>
            </a:r>
            <a:r>
              <a:rPr lang="en-US" sz="2400" dirty="0" err="1">
                <a:latin typeface="Signika" panose="02010003020600000004"/>
              </a:rPr>
              <a:t>terutama</a:t>
            </a:r>
            <a:r>
              <a:rPr lang="en-US" sz="2400" dirty="0">
                <a:latin typeface="Signika" panose="02010003020600000004"/>
              </a:rPr>
              <a:t> </a:t>
            </a:r>
            <a:r>
              <a:rPr lang="en-US" sz="2400" dirty="0" err="1">
                <a:latin typeface="Signika" panose="02010003020600000004"/>
              </a:rPr>
              <a:t>di</a:t>
            </a:r>
            <a:r>
              <a:rPr lang="en-US" sz="2400" dirty="0">
                <a:latin typeface="Signika" panose="02010003020600000004"/>
              </a:rPr>
              <a:t> laptop</a:t>
            </a:r>
          </a:p>
          <a:p>
            <a:pPr marL="411480" algn="just">
              <a:buFont typeface="Wingdings"/>
              <a:buChar char=""/>
              <a:defRPr/>
            </a:pPr>
            <a:r>
              <a:rPr lang="en-US" sz="2400" dirty="0" err="1">
                <a:latin typeface="Signika" panose="02010003020600000004"/>
              </a:rPr>
              <a:t>baik</a:t>
            </a:r>
            <a:r>
              <a:rPr lang="en-US" sz="2400" dirty="0">
                <a:latin typeface="Signika" panose="02010003020600000004"/>
              </a:rPr>
              <a:t> </a:t>
            </a:r>
            <a:r>
              <a:rPr lang="en-US" sz="2400" dirty="0" err="1">
                <a:latin typeface="Signika" panose="02010003020600000004"/>
              </a:rPr>
              <a:t>untuk</a:t>
            </a:r>
            <a:r>
              <a:rPr lang="en-US" sz="2400" dirty="0">
                <a:latin typeface="Signika" panose="02010003020600000004"/>
              </a:rPr>
              <a:t> ‘</a:t>
            </a:r>
            <a:r>
              <a:rPr lang="en-US" sz="2400" dirty="0" err="1">
                <a:latin typeface="Signika" panose="02010003020600000004"/>
              </a:rPr>
              <a:t>mempercepat</a:t>
            </a:r>
            <a:r>
              <a:rPr lang="en-US" sz="2400" dirty="0">
                <a:latin typeface="Signika" panose="02010003020600000004"/>
              </a:rPr>
              <a:t>' </a:t>
            </a:r>
            <a:r>
              <a:rPr lang="en-US" sz="2400" dirty="0" err="1">
                <a:latin typeface="Signika" panose="02010003020600000004"/>
              </a:rPr>
              <a:t>pengaturan</a:t>
            </a:r>
            <a:r>
              <a:rPr lang="en-US" sz="2400" dirty="0">
                <a:latin typeface="Signika" panose="02010003020600000004"/>
              </a:rPr>
              <a:t> yang </a:t>
            </a:r>
            <a:r>
              <a:rPr lang="en-US" sz="2400" dirty="0" err="1">
                <a:latin typeface="Signika" panose="02010003020600000004"/>
              </a:rPr>
              <a:t>penting</a:t>
            </a:r>
            <a:endParaRPr lang="en-US" sz="2400" dirty="0">
              <a:latin typeface="Signika" panose="02010003020600000004"/>
            </a:endParaRPr>
          </a:p>
          <a:p>
            <a:pPr marL="740664" lvl="1" algn="just">
              <a:buFont typeface="Wingdings"/>
              <a:buChar char=""/>
              <a:defRPr/>
            </a:pPr>
            <a:r>
              <a:rPr lang="en-US" sz="2400" dirty="0" err="1">
                <a:latin typeface="Signika" panose="02010003020600000004"/>
              </a:rPr>
              <a:t>Langkah</a:t>
            </a:r>
            <a:r>
              <a:rPr lang="en-US" sz="2400" dirty="0">
                <a:latin typeface="Signika" panose="02010003020600000004"/>
              </a:rPr>
              <a:t> </a:t>
            </a:r>
            <a:r>
              <a:rPr lang="en-US" sz="2400" dirty="0" err="1">
                <a:latin typeface="Signika" panose="02010003020600000004"/>
              </a:rPr>
              <a:t>cepat</a:t>
            </a:r>
            <a:endParaRPr lang="en-US" sz="2400" dirty="0">
              <a:latin typeface="Signika" panose="02010003020600000004"/>
            </a:endParaRPr>
          </a:p>
          <a:p>
            <a:pPr marL="996696" lvl="2" algn="just">
              <a:buFont typeface="Wingdings 2"/>
              <a:buChar char=""/>
              <a:defRPr/>
            </a:pPr>
            <a:r>
              <a:rPr lang="en-US" sz="2400" dirty="0" err="1">
                <a:latin typeface="Signika" panose="02010003020600000004"/>
              </a:rPr>
              <a:t>banyak</a:t>
            </a:r>
            <a:r>
              <a:rPr lang="en-US" sz="2400" dirty="0">
                <a:latin typeface="Signika" panose="02010003020600000004"/>
              </a:rPr>
              <a:t> pixel per </a:t>
            </a:r>
            <a:r>
              <a:rPr lang="en-US" sz="2400" dirty="0" err="1">
                <a:latin typeface="Signika" panose="02010003020600000004"/>
              </a:rPr>
              <a:t>inci</a:t>
            </a:r>
            <a:r>
              <a:rPr lang="en-US" sz="2400" dirty="0">
                <a:latin typeface="Signika" panose="02010003020600000004"/>
              </a:rPr>
              <a:t> </a:t>
            </a:r>
            <a:r>
              <a:rPr lang="en-US" sz="2400" dirty="0" err="1">
                <a:latin typeface="Signika" panose="02010003020600000004"/>
              </a:rPr>
              <a:t>pindah</a:t>
            </a:r>
            <a:endParaRPr lang="en-US" sz="2400" dirty="0">
              <a:latin typeface="Signika" panose="02010003020600000004"/>
            </a:endParaRPr>
          </a:p>
          <a:p>
            <a:pPr marL="996696" lvl="2" algn="just">
              <a:buFont typeface="Wingdings 2"/>
              <a:buChar char=""/>
              <a:defRPr/>
            </a:pPr>
            <a:r>
              <a:rPr lang="en-US" sz="2400" dirty="0" err="1">
                <a:latin typeface="Signika" panose="02010003020600000004"/>
              </a:rPr>
              <a:t>gerakan</a:t>
            </a:r>
            <a:r>
              <a:rPr lang="en-US" sz="2400" dirty="0">
                <a:latin typeface="Signika" panose="02010003020600000004"/>
              </a:rPr>
              <a:t> </a:t>
            </a:r>
            <a:r>
              <a:rPr lang="en-US" sz="2400" dirty="0" err="1">
                <a:latin typeface="Signika" panose="02010003020600000004"/>
              </a:rPr>
              <a:t>awal</a:t>
            </a:r>
            <a:r>
              <a:rPr lang="en-US" sz="2400" dirty="0">
                <a:latin typeface="Signika" panose="02010003020600000004"/>
              </a:rPr>
              <a:t> </a:t>
            </a:r>
            <a:r>
              <a:rPr lang="en-US" sz="2400" dirty="0" err="1">
                <a:latin typeface="Signika" panose="02010003020600000004"/>
              </a:rPr>
              <a:t>ke</a:t>
            </a:r>
            <a:r>
              <a:rPr lang="en-US" sz="2400" dirty="0">
                <a:latin typeface="Signika" panose="02010003020600000004"/>
              </a:rPr>
              <a:t> target</a:t>
            </a:r>
          </a:p>
          <a:p>
            <a:pPr marL="740664" lvl="1" algn="just">
              <a:buFont typeface="Wingdings"/>
              <a:buChar char=""/>
              <a:defRPr/>
            </a:pPr>
            <a:r>
              <a:rPr lang="en-US" sz="2400" dirty="0" err="1">
                <a:latin typeface="Signika" panose="02010003020600000004"/>
              </a:rPr>
              <a:t>Langkah</a:t>
            </a:r>
            <a:r>
              <a:rPr lang="en-US" sz="2400" dirty="0">
                <a:latin typeface="Signika" panose="02010003020600000004"/>
              </a:rPr>
              <a:t> </a:t>
            </a:r>
            <a:r>
              <a:rPr lang="en-US" sz="2400" dirty="0" err="1">
                <a:latin typeface="Signika" panose="02010003020600000004"/>
              </a:rPr>
              <a:t>lambat</a:t>
            </a:r>
            <a:endParaRPr lang="en-US" sz="2400" dirty="0">
              <a:latin typeface="Signika" panose="02010003020600000004"/>
            </a:endParaRPr>
          </a:p>
          <a:p>
            <a:pPr marL="996696" lvl="2" algn="just">
              <a:buFont typeface="Wingdings 2"/>
              <a:buChar char=""/>
              <a:defRPr/>
            </a:pPr>
            <a:r>
              <a:rPr lang="en-US" sz="2400" dirty="0" err="1">
                <a:latin typeface="Signika" panose="02010003020600000004"/>
              </a:rPr>
              <a:t>kurang</a:t>
            </a:r>
            <a:r>
              <a:rPr lang="en-US" sz="2400" dirty="0">
                <a:latin typeface="Signika" panose="02010003020600000004"/>
              </a:rPr>
              <a:t> pixel per </a:t>
            </a:r>
            <a:r>
              <a:rPr lang="en-US" sz="2400" dirty="0" err="1">
                <a:latin typeface="Signika" panose="02010003020600000004"/>
              </a:rPr>
              <a:t>inci</a:t>
            </a:r>
            <a:endParaRPr lang="en-US" sz="2400" dirty="0">
              <a:latin typeface="Signika" panose="02010003020600000004"/>
            </a:endParaRPr>
          </a:p>
          <a:p>
            <a:pPr marL="996696" lvl="2" algn="just">
              <a:buFont typeface="Wingdings 2"/>
              <a:buChar char=""/>
              <a:defRPr/>
            </a:pPr>
            <a:r>
              <a:rPr lang="en-US" sz="2400" dirty="0" err="1">
                <a:latin typeface="Signika" panose="02010003020600000004"/>
              </a:rPr>
              <a:t>penentuan</a:t>
            </a:r>
            <a:r>
              <a:rPr lang="en-US" sz="2400" dirty="0">
                <a:latin typeface="Signika" panose="02010003020600000004"/>
              </a:rPr>
              <a:t> </a:t>
            </a:r>
            <a:r>
              <a:rPr lang="en-US" sz="2400" dirty="0" err="1">
                <a:latin typeface="Signika" panose="02010003020600000004"/>
              </a:rPr>
              <a:t>posisi</a:t>
            </a:r>
            <a:r>
              <a:rPr lang="en-US" sz="2400" dirty="0">
                <a:latin typeface="Signika" panose="02010003020600000004"/>
              </a:rPr>
              <a:t> yang </a:t>
            </a:r>
            <a:r>
              <a:rPr lang="en-US" sz="2400" dirty="0" err="1">
                <a:latin typeface="Signika" panose="02010003020600000004"/>
              </a:rPr>
              <a:t>akurat</a:t>
            </a:r>
            <a:r>
              <a:rPr lang="en-US" sz="2400" dirty="0">
                <a:latin typeface="Signika" panose="02010003020600000004"/>
              </a:rPr>
              <a:t> </a:t>
            </a:r>
          </a:p>
        </p:txBody>
      </p:sp>
      <p:sp>
        <p:nvSpPr>
          <p:cNvPr id="49156" name="Slide Number Placeholder 5">
            <a:extLst>
              <a:ext uri="{FF2B5EF4-FFF2-40B4-BE49-F238E27FC236}">
                <a16:creationId xmlns:a16="http://schemas.microsoft.com/office/drawing/2014/main" id="{E025D0F1-76C4-4229-B666-1189B02D6120}"/>
              </a:ext>
            </a:extLst>
          </p:cNvPr>
          <p:cNvSpPr>
            <a:spLocks noGrp="1"/>
          </p:cNvSpPr>
          <p:nvPr>
            <p:ph type="sldNum" sz="quarter" idx="12"/>
          </p:nvPr>
        </p:nvSpPr>
        <p:spPr bwMode="auto">
          <a:xfrm>
            <a:off x="8610600" y="6416675"/>
            <a:ext cx="457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l" rtl="0" eaLnBrk="1" fontAlgn="base" hangingPunct="1">
              <a:spcBef>
                <a:spcPct val="0"/>
              </a:spcBef>
              <a:spcAft>
                <a:spcPct val="0"/>
              </a:spcAft>
              <a:defRPr sz="1200" kern="1200">
                <a:solidFill>
                  <a:schemeClr val="tx2"/>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C708885F-0ED6-4DB2-9C0F-7E8A6014D0FD}" type="slidenum">
              <a:rPr lang="en-US" altLang="en-US" smtClean="0"/>
              <a:pPr/>
              <a:t>33</a:t>
            </a:fld>
            <a:endParaRPr lang="en-US" altLang="en-US">
              <a:solidFill>
                <a:schemeClr val="tx2"/>
              </a:solidFill>
            </a:endParaRPr>
          </a:p>
        </p:txBody>
      </p:sp>
      <p:pic>
        <p:nvPicPr>
          <p:cNvPr id="49157" name="Picture 5" descr="touchpad">
            <a:extLst>
              <a:ext uri="{FF2B5EF4-FFF2-40B4-BE49-F238E27FC236}">
                <a16:creationId xmlns:a16="http://schemas.microsoft.com/office/drawing/2014/main" id="{109962A3-2612-42E0-A8D8-61C34929C0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692" b="7692"/>
          <a:stretch>
            <a:fillRect/>
          </a:stretch>
        </p:blipFill>
        <p:spPr bwMode="auto">
          <a:xfrm>
            <a:off x="6858000" y="3505200"/>
            <a:ext cx="3581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ubtitle 4">
            <a:extLst>
              <a:ext uri="{FF2B5EF4-FFF2-40B4-BE49-F238E27FC236}">
                <a16:creationId xmlns:a16="http://schemas.microsoft.com/office/drawing/2014/main" id="{06AF7E27-4BD5-4CCC-A0F0-04797F7FCCB0}"/>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7" name="Subtitle 4">
            <a:extLst>
              <a:ext uri="{FF2B5EF4-FFF2-40B4-BE49-F238E27FC236}">
                <a16:creationId xmlns:a16="http://schemas.microsoft.com/office/drawing/2014/main" id="{3BB15A57-094F-4CBB-818B-A1926454B300}"/>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98976184-AA8F-437C-91CC-8C386743EAC4}"/>
              </a:ext>
            </a:extLst>
          </p:cNvPr>
          <p:cNvSpPr>
            <a:spLocks noGrp="1"/>
          </p:cNvSpPr>
          <p:nvPr>
            <p:ph type="title"/>
          </p:nvPr>
        </p:nvSpPr>
        <p:spPr>
          <a:xfrm>
            <a:off x="1168400" y="754380"/>
            <a:ext cx="7772400" cy="914400"/>
          </a:xfrm>
        </p:spPr>
        <p:txBody>
          <a:bodyPr/>
          <a:lstStyle/>
          <a:p>
            <a:pPr>
              <a:defRPr/>
            </a:pPr>
            <a:r>
              <a:rPr lang="en-US" dirty="0" err="1">
                <a:solidFill>
                  <a:schemeClr val="tx2">
                    <a:satMod val="200000"/>
                  </a:schemeClr>
                </a:solidFill>
              </a:rPr>
              <a:t>Touchscreen</a:t>
            </a:r>
            <a:r>
              <a:rPr lang="en-US" dirty="0">
                <a:solidFill>
                  <a:schemeClr val="tx2">
                    <a:satMod val="200000"/>
                  </a:schemeClr>
                </a:solidFill>
              </a:rPr>
              <a:t> (</a:t>
            </a:r>
            <a:r>
              <a:rPr lang="en-US" dirty="0" err="1">
                <a:solidFill>
                  <a:schemeClr val="tx2">
                    <a:satMod val="200000"/>
                  </a:schemeClr>
                </a:solidFill>
              </a:rPr>
              <a:t>Layar</a:t>
            </a:r>
            <a:r>
              <a:rPr lang="en-US" dirty="0">
                <a:solidFill>
                  <a:schemeClr val="tx2">
                    <a:satMod val="200000"/>
                  </a:schemeClr>
                </a:solidFill>
              </a:rPr>
              <a:t> </a:t>
            </a:r>
            <a:r>
              <a:rPr lang="en-US" dirty="0" err="1">
                <a:solidFill>
                  <a:schemeClr val="tx2">
                    <a:satMod val="200000"/>
                  </a:schemeClr>
                </a:solidFill>
              </a:rPr>
              <a:t>Sentuh</a:t>
            </a:r>
            <a:r>
              <a:rPr lang="en-US" dirty="0">
                <a:solidFill>
                  <a:schemeClr val="tx2">
                    <a:satMod val="200000"/>
                  </a:schemeClr>
                </a:solidFill>
              </a:rPr>
              <a:t>)</a:t>
            </a:r>
          </a:p>
        </p:txBody>
      </p:sp>
      <p:pic>
        <p:nvPicPr>
          <p:cNvPr id="50179" name="Picture 7" descr="nokia-n97-touchscreen">
            <a:extLst>
              <a:ext uri="{FF2B5EF4-FFF2-40B4-BE49-F238E27FC236}">
                <a16:creationId xmlns:a16="http://schemas.microsoft.com/office/drawing/2014/main" id="{BA96FAE3-9787-4706-8A42-79E33C88DE9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848601" y="3886200"/>
            <a:ext cx="2562225" cy="2705100"/>
          </a:xfrm>
        </p:spPr>
      </p:pic>
      <p:sp>
        <p:nvSpPr>
          <p:cNvPr id="50180" name="Slide Number Placeholder 6">
            <a:extLst>
              <a:ext uri="{FF2B5EF4-FFF2-40B4-BE49-F238E27FC236}">
                <a16:creationId xmlns:a16="http://schemas.microsoft.com/office/drawing/2014/main" id="{7B940988-E710-4D2C-834B-9EFF145AF412}"/>
              </a:ext>
            </a:extLst>
          </p:cNvPr>
          <p:cNvSpPr>
            <a:spLocks noGrp="1"/>
          </p:cNvSpPr>
          <p:nvPr>
            <p:ph type="sldNum" sz="quarter" idx="12"/>
          </p:nvPr>
        </p:nvSpPr>
        <p:spPr bwMode="auto">
          <a:xfrm>
            <a:off x="8610600" y="6416675"/>
            <a:ext cx="457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l" rtl="0" eaLnBrk="1" fontAlgn="base" hangingPunct="1">
              <a:spcBef>
                <a:spcPct val="0"/>
              </a:spcBef>
              <a:spcAft>
                <a:spcPct val="0"/>
              </a:spcAft>
              <a:defRPr sz="1200" kern="1200">
                <a:solidFill>
                  <a:schemeClr val="tx2"/>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C708885F-0ED6-4DB2-9C0F-7E8A6014D0FD}" type="slidenum">
              <a:rPr lang="en-US" altLang="en-US" smtClean="0"/>
              <a:pPr/>
              <a:t>34</a:t>
            </a:fld>
            <a:endParaRPr lang="en-US" altLang="en-US">
              <a:solidFill>
                <a:schemeClr val="tx2"/>
              </a:solidFill>
            </a:endParaRPr>
          </a:p>
        </p:txBody>
      </p:sp>
      <p:sp>
        <p:nvSpPr>
          <p:cNvPr id="49157" name="Rectangle 3">
            <a:extLst>
              <a:ext uri="{FF2B5EF4-FFF2-40B4-BE49-F238E27FC236}">
                <a16:creationId xmlns:a16="http://schemas.microsoft.com/office/drawing/2014/main" id="{A08208F4-7252-4EA3-BACB-D437A3FC4143}"/>
              </a:ext>
            </a:extLst>
          </p:cNvPr>
          <p:cNvSpPr>
            <a:spLocks noGrp="1"/>
          </p:cNvSpPr>
          <p:nvPr>
            <p:ph type="body" sz="half" idx="4294967295"/>
          </p:nvPr>
        </p:nvSpPr>
        <p:spPr>
          <a:xfrm>
            <a:off x="721360" y="1788160"/>
            <a:ext cx="7127240" cy="5791200"/>
          </a:xfrm>
        </p:spPr>
        <p:txBody>
          <a:bodyPr>
            <a:normAutofit/>
          </a:bodyPr>
          <a:lstStyle/>
          <a:p>
            <a:pPr marL="176213" indent="-176213" algn="just">
              <a:defRPr/>
            </a:pPr>
            <a:r>
              <a:rPr lang="en-US" sz="1800" dirty="0" err="1"/>
              <a:t>Mendeteksi</a:t>
            </a:r>
            <a:r>
              <a:rPr lang="en-US" sz="1800" dirty="0"/>
              <a:t> </a:t>
            </a:r>
            <a:r>
              <a:rPr lang="en-US" sz="1800" dirty="0" err="1"/>
              <a:t>keberadaan</a:t>
            </a:r>
            <a:r>
              <a:rPr lang="en-US" sz="1800" dirty="0"/>
              <a:t> </a:t>
            </a:r>
            <a:r>
              <a:rPr lang="en-US" sz="1800" dirty="0" err="1"/>
              <a:t>jari</a:t>
            </a:r>
            <a:r>
              <a:rPr lang="en-US" sz="1800" dirty="0"/>
              <a:t> </a:t>
            </a:r>
            <a:r>
              <a:rPr lang="en-US" sz="1800" dirty="0" err="1"/>
              <a:t>atau</a:t>
            </a:r>
            <a:r>
              <a:rPr lang="en-US" sz="1800" dirty="0"/>
              <a:t> stylus </a:t>
            </a:r>
            <a:r>
              <a:rPr lang="en-US" sz="1800" dirty="0" err="1"/>
              <a:t>pada</a:t>
            </a:r>
            <a:r>
              <a:rPr lang="en-US" sz="1800" dirty="0"/>
              <a:t> </a:t>
            </a:r>
            <a:r>
              <a:rPr lang="en-US" sz="1800" dirty="0" err="1"/>
              <a:t>layar</a:t>
            </a:r>
            <a:r>
              <a:rPr lang="en-US" sz="1800" dirty="0"/>
              <a:t>.</a:t>
            </a:r>
          </a:p>
          <a:p>
            <a:pPr marL="354013" lvl="1" indent="-195263" algn="just">
              <a:defRPr/>
            </a:pPr>
            <a:r>
              <a:rPr lang="en-US" sz="1800" dirty="0" err="1"/>
              <a:t>Sensitif</a:t>
            </a:r>
            <a:r>
              <a:rPr lang="en-US" sz="1800" dirty="0"/>
              <a:t> </a:t>
            </a:r>
            <a:r>
              <a:rPr lang="en-US" sz="1800" dirty="0" err="1"/>
              <a:t>terhadap</a:t>
            </a:r>
            <a:r>
              <a:rPr lang="en-US" sz="1800" dirty="0"/>
              <a:t> </a:t>
            </a:r>
            <a:r>
              <a:rPr lang="en-US" sz="1800" dirty="0" err="1"/>
              <a:t>sentuhan</a:t>
            </a:r>
            <a:endParaRPr lang="en-US" sz="1800" dirty="0"/>
          </a:p>
          <a:p>
            <a:pPr marL="354013" lvl="1" indent="-195263" algn="just">
              <a:defRPr/>
            </a:pPr>
            <a:r>
              <a:rPr lang="en-US" sz="1800" dirty="0" err="1"/>
              <a:t>Mampu</a:t>
            </a:r>
            <a:r>
              <a:rPr lang="en-US" sz="1800" dirty="0"/>
              <a:t> </a:t>
            </a:r>
            <a:r>
              <a:rPr lang="en-US" sz="1800" dirty="0" err="1"/>
              <a:t>mendeteksi</a:t>
            </a:r>
            <a:r>
              <a:rPr lang="en-US" sz="1800" dirty="0"/>
              <a:t> </a:t>
            </a:r>
            <a:r>
              <a:rPr lang="en-US" sz="1800" dirty="0" err="1"/>
              <a:t>adanya</a:t>
            </a:r>
            <a:r>
              <a:rPr lang="en-US" sz="1800" dirty="0"/>
              <a:t> </a:t>
            </a:r>
            <a:r>
              <a:rPr lang="en-US" sz="1800" dirty="0" err="1"/>
              <a:t>jari-jari</a:t>
            </a:r>
            <a:r>
              <a:rPr lang="en-US" sz="1800" dirty="0"/>
              <a:t> </a:t>
            </a:r>
            <a:r>
              <a:rPr lang="en-US" sz="1800" dirty="0" err="1"/>
              <a:t>atau</a:t>
            </a:r>
            <a:r>
              <a:rPr lang="en-US" sz="1800" dirty="0"/>
              <a:t> </a:t>
            </a:r>
            <a:r>
              <a:rPr lang="en-US" sz="1800" dirty="0" err="1"/>
              <a:t>pena</a:t>
            </a:r>
            <a:r>
              <a:rPr lang="en-US" sz="1800" dirty="0"/>
              <a:t> </a:t>
            </a:r>
            <a:r>
              <a:rPr lang="en-US" sz="1800" dirty="0" err="1"/>
              <a:t>untuk</a:t>
            </a:r>
            <a:r>
              <a:rPr lang="en-US" sz="1800" dirty="0"/>
              <a:t> </a:t>
            </a:r>
            <a:r>
              <a:rPr lang="en-US" sz="1800" dirty="0" err="1"/>
              <a:t>menulis</a:t>
            </a:r>
            <a:endParaRPr lang="en-US" sz="1800" dirty="0"/>
          </a:p>
          <a:p>
            <a:pPr marL="354013" lvl="1" indent="-195263" algn="just">
              <a:defRPr/>
            </a:pPr>
            <a:r>
              <a:rPr lang="en-US" sz="1800" dirty="0" err="1"/>
              <a:t>Bekerja</a:t>
            </a:r>
            <a:r>
              <a:rPr lang="en-US" sz="1800" dirty="0"/>
              <a:t> </a:t>
            </a:r>
            <a:r>
              <a:rPr lang="en-US" sz="1800" dirty="0" err="1"/>
              <a:t>dengan</a:t>
            </a:r>
            <a:r>
              <a:rPr lang="en-US" sz="1800" dirty="0"/>
              <a:t> </a:t>
            </a:r>
            <a:r>
              <a:rPr lang="en-US" sz="1800" dirty="0" err="1"/>
              <a:t>menginterupsi</a:t>
            </a:r>
            <a:r>
              <a:rPr lang="en-US" sz="1800" dirty="0"/>
              <a:t> </a:t>
            </a:r>
            <a:r>
              <a:rPr lang="en-US" sz="1800" dirty="0" err="1"/>
              <a:t>matriks</a:t>
            </a:r>
            <a:r>
              <a:rPr lang="en-US" sz="1800" dirty="0"/>
              <a:t> </a:t>
            </a:r>
            <a:r>
              <a:rPr lang="en-US" sz="1800" dirty="0" err="1"/>
              <a:t>dari</a:t>
            </a:r>
            <a:r>
              <a:rPr lang="en-US" sz="1800" dirty="0"/>
              <a:t> </a:t>
            </a:r>
            <a:r>
              <a:rPr lang="en-US" sz="1800" dirty="0" err="1"/>
              <a:t>berkas</a:t>
            </a:r>
            <a:r>
              <a:rPr lang="en-US" sz="1800" dirty="0"/>
              <a:t> </a:t>
            </a:r>
            <a:r>
              <a:rPr lang="en-US" sz="1800" dirty="0" err="1"/>
              <a:t>cahaya</a:t>
            </a:r>
            <a:r>
              <a:rPr lang="en-US" sz="1800" dirty="0"/>
              <a:t>, </a:t>
            </a:r>
            <a:r>
              <a:rPr lang="en-US" sz="1800" dirty="0" err="1"/>
              <a:t>perubahan</a:t>
            </a:r>
            <a:r>
              <a:rPr lang="en-US" sz="1800" dirty="0"/>
              <a:t> </a:t>
            </a:r>
            <a:r>
              <a:rPr lang="en-US" sz="1800" dirty="0" err="1"/>
              <a:t>kapasitansi</a:t>
            </a:r>
            <a:r>
              <a:rPr lang="en-US" sz="1800" dirty="0"/>
              <a:t> </a:t>
            </a:r>
            <a:r>
              <a:rPr lang="en-US" sz="1800" dirty="0" err="1"/>
              <a:t>atau</a:t>
            </a:r>
            <a:r>
              <a:rPr lang="en-US" sz="1800" dirty="0"/>
              <a:t> </a:t>
            </a:r>
            <a:r>
              <a:rPr lang="en-US" sz="1800" dirty="0" err="1"/>
              <a:t>refleksi</a:t>
            </a:r>
            <a:r>
              <a:rPr lang="en-US" sz="1800" dirty="0"/>
              <a:t> </a:t>
            </a:r>
            <a:r>
              <a:rPr lang="en-US" sz="1800" dirty="0" err="1"/>
              <a:t>ultrasonik</a:t>
            </a:r>
            <a:endParaRPr lang="en-US" sz="1800" dirty="0"/>
          </a:p>
          <a:p>
            <a:pPr marL="354013" lvl="1" indent="-195263" algn="just">
              <a:defRPr/>
            </a:pPr>
            <a:r>
              <a:rPr lang="en-US" sz="1800" dirty="0" err="1"/>
              <a:t>Perangkat</a:t>
            </a:r>
            <a:r>
              <a:rPr lang="en-US" sz="1800" dirty="0"/>
              <a:t> </a:t>
            </a:r>
            <a:r>
              <a:rPr lang="en-US" sz="1800" dirty="0" err="1"/>
              <a:t>menunjuk</a:t>
            </a:r>
            <a:r>
              <a:rPr lang="en-US" sz="1800" dirty="0"/>
              <a:t> </a:t>
            </a:r>
            <a:r>
              <a:rPr lang="en-US" sz="1800" dirty="0" err="1"/>
              <a:t>langsung</a:t>
            </a:r>
            <a:endParaRPr lang="en-US" sz="1800" dirty="0"/>
          </a:p>
          <a:p>
            <a:pPr marL="176213" indent="-176213" algn="just">
              <a:defRPr/>
            </a:pPr>
            <a:r>
              <a:rPr lang="en-US" sz="1800" dirty="0" err="1"/>
              <a:t>Keuntungan</a:t>
            </a:r>
            <a:r>
              <a:rPr lang="en-US" sz="1800" dirty="0"/>
              <a:t>:</a:t>
            </a:r>
          </a:p>
          <a:p>
            <a:pPr marL="354013" lvl="1" indent="-195263" algn="just">
              <a:defRPr/>
            </a:pPr>
            <a:r>
              <a:rPr lang="en-US" sz="1800" dirty="0" err="1"/>
              <a:t>cepat</a:t>
            </a:r>
            <a:r>
              <a:rPr lang="en-US" sz="1800" dirty="0"/>
              <a:t>, </a:t>
            </a:r>
            <a:r>
              <a:rPr lang="en-US" sz="1800" dirty="0" err="1"/>
              <a:t>dan</a:t>
            </a:r>
            <a:r>
              <a:rPr lang="en-US" sz="1800" dirty="0"/>
              <a:t> </a:t>
            </a:r>
            <a:r>
              <a:rPr lang="en-US" sz="1800" dirty="0" err="1"/>
              <a:t>tidak</a:t>
            </a:r>
            <a:r>
              <a:rPr lang="en-US" sz="1800" dirty="0"/>
              <a:t> </a:t>
            </a:r>
            <a:r>
              <a:rPr lang="en-US" sz="1800" dirty="0" err="1"/>
              <a:t>membutuhkan</a:t>
            </a:r>
            <a:r>
              <a:rPr lang="en-US" sz="1800" dirty="0"/>
              <a:t> pointer </a:t>
            </a:r>
            <a:r>
              <a:rPr lang="en-US" sz="1800" dirty="0" err="1"/>
              <a:t>khusus</a:t>
            </a:r>
            <a:endParaRPr lang="en-US" sz="1800" dirty="0"/>
          </a:p>
          <a:p>
            <a:pPr marL="354013" lvl="1" indent="-195263" algn="just">
              <a:defRPr/>
            </a:pPr>
            <a:r>
              <a:rPr lang="en-US" sz="1800" dirty="0" err="1"/>
              <a:t>baik</a:t>
            </a:r>
            <a:r>
              <a:rPr lang="en-US" sz="1800" dirty="0"/>
              <a:t> </a:t>
            </a:r>
            <a:r>
              <a:rPr lang="en-US" sz="1800" dirty="0" err="1"/>
              <a:t>untuk</a:t>
            </a:r>
            <a:r>
              <a:rPr lang="en-US" sz="1800" dirty="0"/>
              <a:t> </a:t>
            </a:r>
            <a:r>
              <a:rPr lang="en-US" sz="1800" dirty="0" err="1"/>
              <a:t>pilihan</a:t>
            </a:r>
            <a:r>
              <a:rPr lang="en-US" sz="1800" dirty="0"/>
              <a:t> menu</a:t>
            </a:r>
          </a:p>
          <a:p>
            <a:pPr marL="354013" lvl="1" indent="-195263" algn="just">
              <a:defRPr/>
            </a:pPr>
            <a:r>
              <a:rPr lang="en-US" sz="1800" dirty="0" err="1"/>
              <a:t>cocok</a:t>
            </a:r>
            <a:r>
              <a:rPr lang="en-US" sz="1800" dirty="0"/>
              <a:t> </a:t>
            </a:r>
            <a:r>
              <a:rPr lang="en-US" sz="1800" dirty="0" err="1"/>
              <a:t>untuk</a:t>
            </a:r>
            <a:r>
              <a:rPr lang="en-US" sz="1800" dirty="0"/>
              <a:t> </a:t>
            </a:r>
            <a:r>
              <a:rPr lang="en-US" sz="1800" dirty="0" err="1"/>
              <a:t>digunakan</a:t>
            </a:r>
            <a:r>
              <a:rPr lang="en-US" sz="1800" dirty="0"/>
              <a:t> </a:t>
            </a:r>
            <a:r>
              <a:rPr lang="en-US" sz="1800" dirty="0" err="1"/>
              <a:t>di</a:t>
            </a:r>
            <a:r>
              <a:rPr lang="en-US" sz="1800" dirty="0"/>
              <a:t> </a:t>
            </a:r>
            <a:r>
              <a:rPr lang="en-US" sz="1800" dirty="0" err="1"/>
              <a:t>lingkungan</a:t>
            </a:r>
            <a:r>
              <a:rPr lang="en-US" sz="1800" dirty="0"/>
              <a:t> yang </a:t>
            </a:r>
            <a:r>
              <a:rPr lang="en-US" sz="1800" dirty="0" err="1"/>
              <a:t>bersih</a:t>
            </a:r>
            <a:r>
              <a:rPr lang="en-US" sz="1800" dirty="0"/>
              <a:t> </a:t>
            </a:r>
            <a:r>
              <a:rPr lang="en-US" sz="1800" dirty="0" err="1"/>
              <a:t>dan</a:t>
            </a:r>
            <a:r>
              <a:rPr lang="en-US" sz="1800" dirty="0"/>
              <a:t> </a:t>
            </a:r>
            <a:r>
              <a:rPr lang="en-US" sz="1800" dirty="0" err="1"/>
              <a:t>aman</a:t>
            </a:r>
            <a:r>
              <a:rPr lang="en-US" sz="1800" dirty="0"/>
              <a:t> </a:t>
            </a:r>
            <a:r>
              <a:rPr lang="en-US" sz="1800" dirty="0" err="1"/>
              <a:t>dari</a:t>
            </a:r>
            <a:r>
              <a:rPr lang="en-US" sz="1800" dirty="0"/>
              <a:t> </a:t>
            </a:r>
            <a:r>
              <a:rPr lang="en-US" sz="1800" dirty="0" err="1"/>
              <a:t>kerusakan</a:t>
            </a:r>
            <a:r>
              <a:rPr lang="en-US" sz="1800" dirty="0"/>
              <a:t>.</a:t>
            </a:r>
          </a:p>
          <a:p>
            <a:pPr marL="176213" indent="-176213" algn="just">
              <a:defRPr/>
            </a:pPr>
            <a:r>
              <a:rPr lang="en-US" sz="1800" dirty="0" err="1"/>
              <a:t>Kekurangan</a:t>
            </a:r>
            <a:r>
              <a:rPr lang="en-US" sz="1800" dirty="0"/>
              <a:t>:</a:t>
            </a:r>
          </a:p>
          <a:p>
            <a:pPr marL="354013" lvl="1" indent="-195263" algn="just">
              <a:defRPr/>
            </a:pPr>
            <a:r>
              <a:rPr lang="en-US" sz="1800" dirty="0" err="1"/>
              <a:t>jari</a:t>
            </a:r>
            <a:r>
              <a:rPr lang="en-US" sz="1800" dirty="0"/>
              <a:t> </a:t>
            </a:r>
            <a:r>
              <a:rPr lang="en-US" sz="1800" dirty="0" err="1"/>
              <a:t>bisa</a:t>
            </a:r>
            <a:r>
              <a:rPr lang="en-US" sz="1800" dirty="0"/>
              <a:t> </a:t>
            </a:r>
            <a:r>
              <a:rPr lang="en-US" sz="1800" dirty="0" err="1"/>
              <a:t>menodai</a:t>
            </a:r>
            <a:r>
              <a:rPr lang="en-US" sz="1800" dirty="0"/>
              <a:t> </a:t>
            </a:r>
            <a:r>
              <a:rPr lang="en-US" sz="1800" dirty="0" err="1"/>
              <a:t>layar</a:t>
            </a:r>
            <a:endParaRPr lang="en-US" sz="1800" dirty="0"/>
          </a:p>
          <a:p>
            <a:pPr marL="354013" lvl="1" indent="-195263" algn="just">
              <a:defRPr/>
            </a:pPr>
            <a:r>
              <a:rPr lang="en-US" sz="1800" dirty="0" err="1"/>
              <a:t>tidak</a:t>
            </a:r>
            <a:r>
              <a:rPr lang="en-US" sz="1800" dirty="0"/>
              <a:t> </a:t>
            </a:r>
            <a:r>
              <a:rPr lang="en-US" sz="1800" dirty="0" err="1"/>
              <a:t>tepat</a:t>
            </a:r>
            <a:r>
              <a:rPr lang="en-US" sz="1800" dirty="0"/>
              <a:t> (</a:t>
            </a:r>
            <a:r>
              <a:rPr lang="en-US" sz="1800" dirty="0" err="1"/>
              <a:t>jari</a:t>
            </a:r>
            <a:r>
              <a:rPr lang="en-US" sz="1800" dirty="0"/>
              <a:t> </a:t>
            </a:r>
            <a:r>
              <a:rPr lang="en-US" sz="1800" dirty="0" err="1"/>
              <a:t>adalah</a:t>
            </a:r>
            <a:r>
              <a:rPr lang="en-US" sz="1800" dirty="0"/>
              <a:t> </a:t>
            </a:r>
            <a:r>
              <a:rPr lang="en-US" sz="1800" dirty="0" err="1"/>
              <a:t>instrumen</a:t>
            </a:r>
            <a:r>
              <a:rPr lang="en-US" sz="1800" dirty="0"/>
              <a:t> yang </a:t>
            </a:r>
            <a:r>
              <a:rPr lang="en-US" sz="1800" dirty="0" err="1"/>
              <a:t>cukup</a:t>
            </a:r>
            <a:r>
              <a:rPr lang="en-US" sz="1800" dirty="0"/>
              <a:t> </a:t>
            </a:r>
            <a:r>
              <a:rPr lang="en-US" sz="1800" dirty="0" err="1"/>
              <a:t>tumpul</a:t>
            </a:r>
            <a:r>
              <a:rPr lang="en-US" sz="1800" dirty="0"/>
              <a:t>!) </a:t>
            </a:r>
            <a:r>
              <a:rPr lang="en-US" sz="1800" dirty="0" err="1"/>
              <a:t>sehingga</a:t>
            </a:r>
            <a:r>
              <a:rPr lang="en-US" sz="1800" dirty="0"/>
              <a:t> </a:t>
            </a:r>
            <a:r>
              <a:rPr lang="en-US" sz="1800" dirty="0" err="1"/>
              <a:t>sulit</a:t>
            </a:r>
            <a:r>
              <a:rPr lang="en-US" sz="1800" dirty="0"/>
              <a:t> </a:t>
            </a:r>
            <a:r>
              <a:rPr lang="en-US" sz="1800" dirty="0" err="1"/>
              <a:t>untuk</a:t>
            </a:r>
            <a:r>
              <a:rPr lang="en-US" sz="1800" dirty="0"/>
              <a:t> </a:t>
            </a:r>
            <a:r>
              <a:rPr lang="en-US" sz="1800" dirty="0" err="1"/>
              <a:t>memilih</a:t>
            </a:r>
            <a:r>
              <a:rPr lang="en-US" sz="1800" dirty="0"/>
              <a:t> </a:t>
            </a:r>
            <a:r>
              <a:rPr lang="en-US" sz="1800" dirty="0" err="1"/>
              <a:t>daerah-daerah</a:t>
            </a:r>
            <a:r>
              <a:rPr lang="en-US" sz="1800" dirty="0"/>
              <a:t> </a:t>
            </a:r>
            <a:r>
              <a:rPr lang="en-US" sz="1800" dirty="0" err="1"/>
              <a:t>kecil</a:t>
            </a:r>
            <a:r>
              <a:rPr lang="en-US" sz="1800" dirty="0"/>
              <a:t> </a:t>
            </a:r>
            <a:r>
              <a:rPr lang="en-US" sz="1800" dirty="0" err="1"/>
              <a:t>atau</a:t>
            </a:r>
            <a:r>
              <a:rPr lang="en-US" sz="1800" dirty="0"/>
              <a:t> </a:t>
            </a:r>
            <a:r>
              <a:rPr lang="en-US" sz="1800" dirty="0" err="1"/>
              <a:t>melakukan</a:t>
            </a:r>
            <a:r>
              <a:rPr lang="en-US" sz="1800" dirty="0"/>
              <a:t> </a:t>
            </a:r>
            <a:r>
              <a:rPr lang="en-US" sz="1800" dirty="0" err="1"/>
              <a:t>akuratsi</a:t>
            </a:r>
            <a:r>
              <a:rPr lang="en-US" sz="1800" dirty="0"/>
              <a:t> </a:t>
            </a:r>
            <a:r>
              <a:rPr lang="en-US" sz="1800" dirty="0" err="1"/>
              <a:t>gambar</a:t>
            </a:r>
            <a:endParaRPr lang="en-US" sz="1800" dirty="0"/>
          </a:p>
          <a:p>
            <a:pPr marL="354013" lvl="1" indent="-195263" algn="just">
              <a:defRPr/>
            </a:pPr>
            <a:r>
              <a:rPr lang="en-US" sz="1800" dirty="0" err="1"/>
              <a:t>melelahkan</a:t>
            </a:r>
            <a:r>
              <a:rPr lang="en-US" sz="1800" dirty="0"/>
              <a:t> </a:t>
            </a:r>
            <a:r>
              <a:rPr lang="en-US" sz="1800" dirty="0" err="1"/>
              <a:t>lengan</a:t>
            </a:r>
            <a:r>
              <a:rPr lang="en-US" sz="1800" dirty="0"/>
              <a:t> </a:t>
            </a:r>
            <a:r>
              <a:rPr lang="en-US" sz="1800" dirty="0" err="1"/>
              <a:t>dan</a:t>
            </a:r>
            <a:r>
              <a:rPr lang="en-US" sz="1800" dirty="0"/>
              <a:t> </a:t>
            </a:r>
            <a:r>
              <a:rPr lang="en-US" sz="1800" dirty="0" err="1"/>
              <a:t>mata</a:t>
            </a:r>
            <a:endParaRPr lang="en-US" sz="1800" dirty="0"/>
          </a:p>
        </p:txBody>
      </p:sp>
      <p:pic>
        <p:nvPicPr>
          <p:cNvPr id="50182" name="Picture 5" descr="iphone-touchscreen">
            <a:extLst>
              <a:ext uri="{FF2B5EF4-FFF2-40B4-BE49-F238E27FC236}">
                <a16:creationId xmlns:a16="http://schemas.microsoft.com/office/drawing/2014/main" id="{C9AFF850-DD54-4E26-9A37-ECB169D3E2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8600" y="1066800"/>
            <a:ext cx="25146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4">
            <a:extLst>
              <a:ext uri="{FF2B5EF4-FFF2-40B4-BE49-F238E27FC236}">
                <a16:creationId xmlns:a16="http://schemas.microsoft.com/office/drawing/2014/main" id="{9537852B-5342-44E1-8FA7-092A5981516D}"/>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8" name="Subtitle 4">
            <a:extLst>
              <a:ext uri="{FF2B5EF4-FFF2-40B4-BE49-F238E27FC236}">
                <a16:creationId xmlns:a16="http://schemas.microsoft.com/office/drawing/2014/main" id="{C7BCA225-6A00-4EC9-BDB7-076CEA3D1CE0}"/>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8455F6BA-16AE-4DE7-AC46-AD57520CD8DA}"/>
              </a:ext>
            </a:extLst>
          </p:cNvPr>
          <p:cNvSpPr>
            <a:spLocks noGrp="1"/>
          </p:cNvSpPr>
          <p:nvPr>
            <p:ph type="title"/>
          </p:nvPr>
        </p:nvSpPr>
        <p:spPr/>
        <p:txBody>
          <a:bodyPr/>
          <a:lstStyle/>
          <a:p>
            <a:pPr>
              <a:defRPr/>
            </a:pPr>
            <a:r>
              <a:rPr lang="en-US" dirty="0">
                <a:solidFill>
                  <a:schemeClr val="tx2">
                    <a:satMod val="200000"/>
                  </a:schemeClr>
                </a:solidFill>
              </a:rPr>
              <a:t>Light Pen (Pena </a:t>
            </a:r>
            <a:r>
              <a:rPr lang="en-US" dirty="0" err="1">
                <a:solidFill>
                  <a:schemeClr val="tx2">
                    <a:satMod val="200000"/>
                  </a:schemeClr>
                </a:solidFill>
              </a:rPr>
              <a:t>Cahaya</a:t>
            </a:r>
            <a:r>
              <a:rPr lang="en-US" dirty="0">
                <a:solidFill>
                  <a:schemeClr val="tx2">
                    <a:satMod val="200000"/>
                  </a:schemeClr>
                </a:solidFill>
              </a:rPr>
              <a:t>)</a:t>
            </a:r>
          </a:p>
        </p:txBody>
      </p:sp>
      <p:sp>
        <p:nvSpPr>
          <p:cNvPr id="47107" name="Rectangle 3">
            <a:extLst>
              <a:ext uri="{FF2B5EF4-FFF2-40B4-BE49-F238E27FC236}">
                <a16:creationId xmlns:a16="http://schemas.microsoft.com/office/drawing/2014/main" id="{58EB45FB-1A4B-41CC-A81A-4F745F089AB6}"/>
              </a:ext>
            </a:extLst>
          </p:cNvPr>
          <p:cNvSpPr>
            <a:spLocks noGrp="1"/>
          </p:cNvSpPr>
          <p:nvPr>
            <p:ph idx="1"/>
          </p:nvPr>
        </p:nvSpPr>
        <p:spPr>
          <a:xfrm>
            <a:off x="1153160" y="2082800"/>
            <a:ext cx="4267200" cy="4598988"/>
          </a:xfrm>
        </p:spPr>
        <p:txBody>
          <a:bodyPr>
            <a:normAutofit/>
          </a:bodyPr>
          <a:lstStyle/>
          <a:p>
            <a:pPr marL="411480" algn="just">
              <a:buFont typeface="Wingdings"/>
              <a:buChar char=""/>
              <a:defRPr/>
            </a:pPr>
            <a:r>
              <a:rPr lang="en-US" sz="2400" dirty="0" err="1">
                <a:latin typeface="Signika" panose="02010003020600000004"/>
              </a:rPr>
              <a:t>menggunakan</a:t>
            </a:r>
            <a:r>
              <a:rPr lang="en-US" sz="2400" dirty="0">
                <a:latin typeface="Signika" panose="02010003020600000004"/>
              </a:rPr>
              <a:t> </a:t>
            </a:r>
            <a:r>
              <a:rPr lang="en-US" sz="2400" dirty="0" err="1">
                <a:latin typeface="Signika" panose="02010003020600000004"/>
              </a:rPr>
              <a:t>cahaya</a:t>
            </a:r>
            <a:r>
              <a:rPr lang="en-US" sz="2400" dirty="0">
                <a:latin typeface="Signika" panose="02010003020600000004"/>
              </a:rPr>
              <a:t> </a:t>
            </a:r>
            <a:r>
              <a:rPr lang="en-US" sz="2400" dirty="0" err="1">
                <a:latin typeface="Signika" panose="02010003020600000004"/>
              </a:rPr>
              <a:t>dari</a:t>
            </a:r>
            <a:r>
              <a:rPr lang="en-US" sz="2400" dirty="0">
                <a:latin typeface="Signika" panose="02010003020600000004"/>
              </a:rPr>
              <a:t> </a:t>
            </a:r>
            <a:r>
              <a:rPr lang="en-US" sz="2400" dirty="0" err="1">
                <a:latin typeface="Signika" panose="02010003020600000004"/>
              </a:rPr>
              <a:t>layar</a:t>
            </a:r>
            <a:r>
              <a:rPr lang="en-US" sz="2400" dirty="0">
                <a:latin typeface="Signika" panose="02010003020600000004"/>
              </a:rPr>
              <a:t> </a:t>
            </a:r>
            <a:r>
              <a:rPr lang="en-US" sz="2400" dirty="0" err="1">
                <a:latin typeface="Signika" panose="02010003020600000004"/>
              </a:rPr>
              <a:t>untuk</a:t>
            </a:r>
            <a:r>
              <a:rPr lang="en-US" sz="2400" dirty="0">
                <a:latin typeface="Signika" panose="02010003020600000004"/>
              </a:rPr>
              <a:t> </a:t>
            </a:r>
            <a:r>
              <a:rPr lang="en-US" sz="2400" dirty="0" err="1">
                <a:latin typeface="Signika" panose="02010003020600000004"/>
              </a:rPr>
              <a:t>mendeteksi</a:t>
            </a:r>
            <a:r>
              <a:rPr lang="en-US" sz="2400" dirty="0">
                <a:latin typeface="Signika" panose="02010003020600000004"/>
              </a:rPr>
              <a:t> </a:t>
            </a:r>
            <a:r>
              <a:rPr lang="en-US" sz="2400" dirty="0" err="1">
                <a:latin typeface="Signika" panose="02010003020600000004"/>
              </a:rPr>
              <a:t>lokasi</a:t>
            </a:r>
            <a:endParaRPr lang="en-US" sz="2400" dirty="0">
              <a:latin typeface="Signika" panose="02010003020600000004"/>
            </a:endParaRPr>
          </a:p>
          <a:p>
            <a:pPr marL="411480" algn="just">
              <a:buNone/>
              <a:defRPr/>
            </a:pPr>
            <a:endParaRPr lang="en-US" sz="2400" dirty="0">
              <a:latin typeface="Signika" panose="02010003020600000004"/>
            </a:endParaRPr>
          </a:p>
          <a:p>
            <a:pPr marL="411480" algn="just">
              <a:buFont typeface="Wingdings"/>
              <a:buChar char=""/>
              <a:defRPr/>
            </a:pPr>
            <a:r>
              <a:rPr lang="en-US" sz="2400" dirty="0" err="1">
                <a:latin typeface="Signika" panose="02010003020600000004"/>
              </a:rPr>
              <a:t>Kelemahan</a:t>
            </a:r>
            <a:r>
              <a:rPr lang="en-US" sz="2400" dirty="0">
                <a:latin typeface="Signika" panose="02010003020600000004"/>
              </a:rPr>
              <a:t> :</a:t>
            </a:r>
          </a:p>
          <a:p>
            <a:pPr marL="740664" lvl="1" algn="just">
              <a:buFont typeface="Wingdings"/>
              <a:buChar char=""/>
              <a:defRPr/>
            </a:pPr>
            <a:r>
              <a:rPr lang="en-US" sz="2400" dirty="0" err="1">
                <a:latin typeface="Signika" panose="02010003020600000004"/>
              </a:rPr>
              <a:t>Dapat</a:t>
            </a:r>
            <a:r>
              <a:rPr lang="en-US" sz="2400" dirty="0">
                <a:latin typeface="Signika" panose="02010003020600000004"/>
              </a:rPr>
              <a:t> </a:t>
            </a:r>
            <a:r>
              <a:rPr lang="en-US" sz="2400" dirty="0" err="1">
                <a:latin typeface="Signika" panose="02010003020600000004"/>
              </a:rPr>
              <a:t>mengganggu</a:t>
            </a:r>
            <a:r>
              <a:rPr lang="en-US" sz="2400" dirty="0">
                <a:latin typeface="Signika" panose="02010003020600000004"/>
              </a:rPr>
              <a:t> </a:t>
            </a:r>
            <a:r>
              <a:rPr lang="en-US" sz="2400" dirty="0" err="1">
                <a:latin typeface="Signika" panose="02010003020600000004"/>
              </a:rPr>
              <a:t>layar</a:t>
            </a:r>
            <a:endParaRPr lang="en-US" sz="2400" dirty="0">
              <a:latin typeface="Signika" panose="02010003020600000004"/>
            </a:endParaRPr>
          </a:p>
          <a:p>
            <a:pPr marL="740664" lvl="1" algn="just">
              <a:buFont typeface="Wingdings"/>
              <a:buChar char=""/>
              <a:defRPr/>
            </a:pPr>
            <a:r>
              <a:rPr lang="en-US" sz="2400" dirty="0" err="1">
                <a:latin typeface="Signika" panose="02010003020600000004"/>
              </a:rPr>
              <a:t>Gampang</a:t>
            </a:r>
            <a:r>
              <a:rPr lang="en-US" sz="2400" dirty="0">
                <a:latin typeface="Signika" panose="02010003020600000004"/>
              </a:rPr>
              <a:t> </a:t>
            </a:r>
            <a:r>
              <a:rPr lang="en-US" sz="2400" dirty="0" err="1">
                <a:latin typeface="Signika" panose="02010003020600000004"/>
              </a:rPr>
              <a:t>rusak</a:t>
            </a:r>
            <a:r>
              <a:rPr lang="en-US" sz="2400" dirty="0">
                <a:latin typeface="Signika" panose="02010003020600000004"/>
              </a:rPr>
              <a:t>/</a:t>
            </a:r>
            <a:r>
              <a:rPr lang="en-US" sz="2400" dirty="0" err="1">
                <a:latin typeface="Signika" panose="02010003020600000004"/>
              </a:rPr>
              <a:t>patah</a:t>
            </a:r>
            <a:endParaRPr lang="en-US" sz="2400" dirty="0">
              <a:latin typeface="Signika" panose="02010003020600000004"/>
            </a:endParaRPr>
          </a:p>
          <a:p>
            <a:pPr marL="740664" lvl="1" algn="just">
              <a:buFont typeface="Wingdings"/>
              <a:buChar char=""/>
              <a:defRPr/>
            </a:pPr>
            <a:r>
              <a:rPr lang="en-US" sz="2400" dirty="0" err="1">
                <a:latin typeface="Signika" panose="02010003020600000004"/>
              </a:rPr>
              <a:t>Mudah</a:t>
            </a:r>
            <a:r>
              <a:rPr lang="en-US" sz="2400" dirty="0">
                <a:latin typeface="Signika" panose="02010003020600000004"/>
              </a:rPr>
              <a:t> </a:t>
            </a:r>
            <a:r>
              <a:rPr lang="en-US" sz="2400" dirty="0" err="1">
                <a:latin typeface="Signika" panose="02010003020600000004"/>
              </a:rPr>
              <a:t>hilang</a:t>
            </a:r>
            <a:endParaRPr lang="en-US" sz="2400" dirty="0">
              <a:latin typeface="Signika" panose="02010003020600000004"/>
            </a:endParaRPr>
          </a:p>
          <a:p>
            <a:pPr marL="740664" lvl="1" algn="just">
              <a:buFont typeface="Wingdings"/>
              <a:buChar char=""/>
              <a:defRPr/>
            </a:pPr>
            <a:r>
              <a:rPr lang="en-US" sz="2400" dirty="0" err="1">
                <a:latin typeface="Signika" panose="02010003020600000004"/>
              </a:rPr>
              <a:t>Melelahkan</a:t>
            </a:r>
            <a:r>
              <a:rPr lang="en-US" sz="2400" dirty="0">
                <a:latin typeface="Signika" panose="02010003020600000004"/>
              </a:rPr>
              <a:t> </a:t>
            </a:r>
            <a:r>
              <a:rPr lang="en-US" sz="2400" dirty="0" err="1">
                <a:latin typeface="Signika" panose="02010003020600000004"/>
              </a:rPr>
              <a:t>tangan</a:t>
            </a:r>
            <a:endParaRPr lang="en-US" sz="2400" dirty="0">
              <a:latin typeface="Signika" panose="02010003020600000004"/>
            </a:endParaRPr>
          </a:p>
        </p:txBody>
      </p:sp>
      <p:sp>
        <p:nvSpPr>
          <p:cNvPr id="51204" name="Slide Number Placeholder 5">
            <a:extLst>
              <a:ext uri="{FF2B5EF4-FFF2-40B4-BE49-F238E27FC236}">
                <a16:creationId xmlns:a16="http://schemas.microsoft.com/office/drawing/2014/main" id="{BCD4276E-10AD-4464-8F2C-0512BA2717E2}"/>
              </a:ext>
            </a:extLst>
          </p:cNvPr>
          <p:cNvSpPr>
            <a:spLocks noGrp="1"/>
          </p:cNvSpPr>
          <p:nvPr>
            <p:ph type="sldNum" sz="quarter" idx="12"/>
          </p:nvPr>
        </p:nvSpPr>
        <p:spPr bwMode="auto">
          <a:xfrm>
            <a:off x="8610600" y="6416675"/>
            <a:ext cx="457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l" rtl="0" eaLnBrk="1" fontAlgn="base" hangingPunct="1">
              <a:spcBef>
                <a:spcPct val="0"/>
              </a:spcBef>
              <a:spcAft>
                <a:spcPct val="0"/>
              </a:spcAft>
              <a:defRPr sz="1200" kern="1200">
                <a:solidFill>
                  <a:schemeClr val="tx2"/>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C708885F-0ED6-4DB2-9C0F-7E8A6014D0FD}" type="slidenum">
              <a:rPr lang="en-US" altLang="en-US" smtClean="0"/>
              <a:pPr/>
              <a:t>35</a:t>
            </a:fld>
            <a:endParaRPr lang="en-US" altLang="en-US">
              <a:solidFill>
                <a:schemeClr val="tx2"/>
              </a:solidFill>
            </a:endParaRPr>
          </a:p>
        </p:txBody>
      </p:sp>
      <p:pic>
        <p:nvPicPr>
          <p:cNvPr id="51205" name="Picture 5" descr="lightpen">
            <a:extLst>
              <a:ext uri="{FF2B5EF4-FFF2-40B4-BE49-F238E27FC236}">
                <a16:creationId xmlns:a16="http://schemas.microsoft.com/office/drawing/2014/main" id="{84B18CEF-5AF9-4285-BEC3-0527C5417C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1" y="1447800"/>
            <a:ext cx="4257675"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ubtitle 4">
            <a:extLst>
              <a:ext uri="{FF2B5EF4-FFF2-40B4-BE49-F238E27FC236}">
                <a16:creationId xmlns:a16="http://schemas.microsoft.com/office/drawing/2014/main" id="{A071111A-8CE9-4D1D-A43D-2FA42AA75729}"/>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7" name="Subtitle 4">
            <a:extLst>
              <a:ext uri="{FF2B5EF4-FFF2-40B4-BE49-F238E27FC236}">
                <a16:creationId xmlns:a16="http://schemas.microsoft.com/office/drawing/2014/main" id="{3DF716ED-A925-4B4F-BF98-C3842E4EB2C3}"/>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CCD0F-7B6B-4ACD-862E-E3D5F309E0E2}"/>
              </a:ext>
            </a:extLst>
          </p:cNvPr>
          <p:cNvSpPr>
            <a:spLocks noGrp="1"/>
          </p:cNvSpPr>
          <p:nvPr>
            <p:ph type="title"/>
          </p:nvPr>
        </p:nvSpPr>
        <p:spPr/>
        <p:txBody>
          <a:bodyPr/>
          <a:lstStyle/>
          <a:p>
            <a:pPr>
              <a:defRPr/>
            </a:pPr>
            <a:r>
              <a:rPr lang="en-US" dirty="0">
                <a:solidFill>
                  <a:schemeClr val="tx2">
                    <a:satMod val="200000"/>
                  </a:schemeClr>
                </a:solidFill>
              </a:rPr>
              <a:t>Diagram Light Pen</a:t>
            </a:r>
          </a:p>
        </p:txBody>
      </p:sp>
      <p:sp>
        <p:nvSpPr>
          <p:cNvPr id="52228" name="Slide Number Placeholder 3">
            <a:extLst>
              <a:ext uri="{FF2B5EF4-FFF2-40B4-BE49-F238E27FC236}">
                <a16:creationId xmlns:a16="http://schemas.microsoft.com/office/drawing/2014/main" id="{C223FC73-2138-444F-9B59-2903F2DC3F8F}"/>
              </a:ext>
            </a:extLst>
          </p:cNvPr>
          <p:cNvSpPr>
            <a:spLocks noGrp="1"/>
          </p:cNvSpPr>
          <p:nvPr>
            <p:ph type="sldNum" sz="quarter" idx="12"/>
          </p:nvPr>
        </p:nvSpPr>
        <p:spPr bwMode="auto">
          <a:xfrm>
            <a:off x="8610600" y="6416675"/>
            <a:ext cx="457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l" rtl="0" eaLnBrk="1" fontAlgn="base" hangingPunct="1">
              <a:spcBef>
                <a:spcPct val="0"/>
              </a:spcBef>
              <a:spcAft>
                <a:spcPct val="0"/>
              </a:spcAft>
              <a:defRPr sz="1200" kern="1200">
                <a:solidFill>
                  <a:schemeClr val="tx2"/>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C708885F-0ED6-4DB2-9C0F-7E8A6014D0FD}" type="slidenum">
              <a:rPr lang="en-US" altLang="en-US" smtClean="0"/>
              <a:pPr/>
              <a:t>36</a:t>
            </a:fld>
            <a:endParaRPr lang="en-US" altLang="en-US">
              <a:solidFill>
                <a:schemeClr val="tx2"/>
              </a:solidFill>
            </a:endParaRPr>
          </a:p>
        </p:txBody>
      </p:sp>
      <p:pic>
        <p:nvPicPr>
          <p:cNvPr id="52229" name="Picture 2">
            <a:extLst>
              <a:ext uri="{FF2B5EF4-FFF2-40B4-BE49-F238E27FC236}">
                <a16:creationId xmlns:a16="http://schemas.microsoft.com/office/drawing/2014/main" id="{3B8BE486-BD18-4BA2-AC39-E17701817E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8794" y="1842527"/>
            <a:ext cx="7272460" cy="4363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6" name="Subtitle 4">
            <a:extLst>
              <a:ext uri="{FF2B5EF4-FFF2-40B4-BE49-F238E27FC236}">
                <a16:creationId xmlns:a16="http://schemas.microsoft.com/office/drawing/2014/main" id="{3DCD8F5C-3EE5-44CD-AF26-F50F4CABC7BD}"/>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7" name="Subtitle 4">
            <a:extLst>
              <a:ext uri="{FF2B5EF4-FFF2-40B4-BE49-F238E27FC236}">
                <a16:creationId xmlns:a16="http://schemas.microsoft.com/office/drawing/2014/main" id="{FA7EB368-C698-4520-B019-B0A3C24F4C73}"/>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4288-247D-42A9-94D7-903A5AAC01A8}"/>
              </a:ext>
            </a:extLst>
          </p:cNvPr>
          <p:cNvSpPr>
            <a:spLocks noGrp="1"/>
          </p:cNvSpPr>
          <p:nvPr>
            <p:ph type="title"/>
          </p:nvPr>
        </p:nvSpPr>
        <p:spPr/>
        <p:txBody>
          <a:bodyPr/>
          <a:lstStyle/>
          <a:p>
            <a:pPr>
              <a:defRPr/>
            </a:pPr>
            <a:r>
              <a:rPr lang="en-US" dirty="0">
                <a:solidFill>
                  <a:schemeClr val="tx2">
                    <a:satMod val="200000"/>
                  </a:schemeClr>
                </a:solidFill>
              </a:rPr>
              <a:t>Diagram Light Pen</a:t>
            </a:r>
          </a:p>
        </p:txBody>
      </p:sp>
      <p:pic>
        <p:nvPicPr>
          <p:cNvPr id="53251" name="Picture 2">
            <a:extLst>
              <a:ext uri="{FF2B5EF4-FFF2-40B4-BE49-F238E27FC236}">
                <a16:creationId xmlns:a16="http://schemas.microsoft.com/office/drawing/2014/main" id="{C064EC48-7674-41DE-8D84-64C8B129CF4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324100" y="2005619"/>
            <a:ext cx="6931660" cy="4411056"/>
          </a:xfrm>
          <a:noFill/>
        </p:spPr>
      </p:pic>
      <p:sp>
        <p:nvSpPr>
          <p:cNvPr id="53252" name="Slide Number Placeholder 3">
            <a:extLst>
              <a:ext uri="{FF2B5EF4-FFF2-40B4-BE49-F238E27FC236}">
                <a16:creationId xmlns:a16="http://schemas.microsoft.com/office/drawing/2014/main" id="{9ACA63E7-F6CE-4D56-B4C6-AB31BE5A25EE}"/>
              </a:ext>
            </a:extLst>
          </p:cNvPr>
          <p:cNvSpPr>
            <a:spLocks noGrp="1"/>
          </p:cNvSpPr>
          <p:nvPr>
            <p:ph type="sldNum" sz="quarter" idx="12"/>
          </p:nvPr>
        </p:nvSpPr>
        <p:spPr bwMode="auto">
          <a:xfrm>
            <a:off x="8610600" y="6416675"/>
            <a:ext cx="457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l" rtl="0" eaLnBrk="1" fontAlgn="base" hangingPunct="1">
              <a:spcBef>
                <a:spcPct val="0"/>
              </a:spcBef>
              <a:spcAft>
                <a:spcPct val="0"/>
              </a:spcAft>
              <a:defRPr sz="1200" kern="1200">
                <a:solidFill>
                  <a:schemeClr val="tx2"/>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C708885F-0ED6-4DB2-9C0F-7E8A6014D0FD}" type="slidenum">
              <a:rPr lang="en-US" altLang="en-US" smtClean="0"/>
              <a:pPr/>
              <a:t>37</a:t>
            </a:fld>
            <a:endParaRPr lang="en-US" altLang="en-US">
              <a:solidFill>
                <a:schemeClr val="tx2"/>
              </a:solidFill>
            </a:endParaRPr>
          </a:p>
        </p:txBody>
      </p:sp>
      <p:sp>
        <p:nvSpPr>
          <p:cNvPr id="5" name="Subtitle 4">
            <a:extLst>
              <a:ext uri="{FF2B5EF4-FFF2-40B4-BE49-F238E27FC236}">
                <a16:creationId xmlns:a16="http://schemas.microsoft.com/office/drawing/2014/main" id="{70D2EE41-FFA0-41CC-A19B-59873702B577}"/>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6" name="Subtitle 4">
            <a:extLst>
              <a:ext uri="{FF2B5EF4-FFF2-40B4-BE49-F238E27FC236}">
                <a16:creationId xmlns:a16="http://schemas.microsoft.com/office/drawing/2014/main" id="{0C68B94E-45A5-4C22-B3DB-ED574E28307E}"/>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E649372F-5610-4AE3-A735-B668069959A5}"/>
              </a:ext>
            </a:extLst>
          </p:cNvPr>
          <p:cNvSpPr>
            <a:spLocks noGrp="1"/>
          </p:cNvSpPr>
          <p:nvPr>
            <p:ph type="title"/>
          </p:nvPr>
        </p:nvSpPr>
        <p:spPr/>
        <p:txBody>
          <a:bodyPr/>
          <a:lstStyle/>
          <a:p>
            <a:pPr>
              <a:defRPr/>
            </a:pPr>
            <a:r>
              <a:rPr lang="en-US" dirty="0">
                <a:solidFill>
                  <a:schemeClr val="tx2">
                    <a:satMod val="200000"/>
                  </a:schemeClr>
                </a:solidFill>
              </a:rPr>
              <a:t>Digital Tablet</a:t>
            </a:r>
          </a:p>
        </p:txBody>
      </p:sp>
      <p:sp>
        <p:nvSpPr>
          <p:cNvPr id="54275" name="Rectangle 3">
            <a:extLst>
              <a:ext uri="{FF2B5EF4-FFF2-40B4-BE49-F238E27FC236}">
                <a16:creationId xmlns:a16="http://schemas.microsoft.com/office/drawing/2014/main" id="{FEA1AA9F-D977-4FBE-85EF-FEDEB98E9C60}"/>
              </a:ext>
            </a:extLst>
          </p:cNvPr>
          <p:cNvSpPr>
            <a:spLocks noGrp="1"/>
          </p:cNvSpPr>
          <p:nvPr>
            <p:ph idx="1"/>
          </p:nvPr>
        </p:nvSpPr>
        <p:spPr>
          <a:xfrm>
            <a:off x="1685924" y="2082800"/>
            <a:ext cx="5410200" cy="4598988"/>
          </a:xfrm>
        </p:spPr>
        <p:txBody>
          <a:bodyPr>
            <a:normAutofit/>
          </a:bodyPr>
          <a:lstStyle/>
          <a:p>
            <a:pPr algn="just" eaLnBrk="1" hangingPunct="1"/>
            <a:r>
              <a:rPr lang="en-US" altLang="en-US" sz="2400" dirty="0">
                <a:latin typeface="Signika" panose="02010003020600000004"/>
              </a:rPr>
              <a:t>Resistive tablet (tablet </a:t>
            </a:r>
            <a:r>
              <a:rPr lang="en-US" altLang="en-US" sz="2400" dirty="0" err="1">
                <a:latin typeface="Signika" panose="02010003020600000004"/>
              </a:rPr>
              <a:t>tahanan</a:t>
            </a:r>
            <a:r>
              <a:rPr lang="en-US" altLang="en-US" sz="2400" dirty="0">
                <a:latin typeface="Signika" panose="02010003020600000004"/>
              </a:rPr>
              <a:t>)</a:t>
            </a:r>
          </a:p>
          <a:p>
            <a:pPr lvl="1" algn="just" eaLnBrk="1" hangingPunct="1"/>
            <a:r>
              <a:rPr lang="en-US" altLang="en-US" sz="2400" dirty="0" err="1">
                <a:latin typeface="Signika" panose="02010003020600000004"/>
              </a:rPr>
              <a:t>Mendeteksi</a:t>
            </a:r>
            <a:r>
              <a:rPr lang="en-US" altLang="en-US" sz="2400" dirty="0">
                <a:latin typeface="Signika" panose="02010003020600000004"/>
              </a:rPr>
              <a:t> </a:t>
            </a:r>
            <a:r>
              <a:rPr lang="en-US" altLang="en-US" sz="2400" dirty="0" err="1">
                <a:latin typeface="Signika" panose="02010003020600000004"/>
              </a:rPr>
              <a:t>titik</a:t>
            </a:r>
            <a:r>
              <a:rPr lang="en-US" altLang="en-US" sz="2400" dirty="0">
                <a:latin typeface="Signika" panose="02010003020600000004"/>
              </a:rPr>
              <a:t> </a:t>
            </a:r>
            <a:r>
              <a:rPr lang="en-US" altLang="en-US" sz="2400" dirty="0" err="1">
                <a:latin typeface="Signika" panose="02010003020600000004"/>
              </a:rPr>
              <a:t>temu</a:t>
            </a:r>
            <a:r>
              <a:rPr lang="en-US" altLang="en-US" sz="2400" dirty="0">
                <a:latin typeface="Signika" panose="02010003020600000004"/>
              </a:rPr>
              <a:t> </a:t>
            </a:r>
            <a:r>
              <a:rPr lang="en-US" altLang="en-US" sz="2400" dirty="0" err="1">
                <a:latin typeface="Signika" panose="02010003020600000004"/>
              </a:rPr>
              <a:t>antara</a:t>
            </a:r>
            <a:r>
              <a:rPr lang="en-US" altLang="en-US" sz="2400" dirty="0">
                <a:latin typeface="Signika" panose="02010003020600000004"/>
              </a:rPr>
              <a:t> </a:t>
            </a:r>
            <a:r>
              <a:rPr lang="en-US" altLang="en-US" sz="2400" dirty="0" err="1">
                <a:latin typeface="Signika" panose="02010003020600000004"/>
              </a:rPr>
              <a:t>dua</a:t>
            </a:r>
            <a:r>
              <a:rPr lang="en-US" altLang="en-US" sz="2400" dirty="0">
                <a:latin typeface="Signika" panose="02010003020600000004"/>
              </a:rPr>
              <a:t> </a:t>
            </a:r>
            <a:r>
              <a:rPr lang="en-US" altLang="en-US" sz="2400" dirty="0" err="1">
                <a:latin typeface="Signika" panose="02010003020600000004"/>
              </a:rPr>
              <a:t>lapisan</a:t>
            </a:r>
            <a:r>
              <a:rPr lang="en-US" altLang="en-US" sz="2400" dirty="0">
                <a:latin typeface="Signika" panose="02010003020600000004"/>
              </a:rPr>
              <a:t> yang </a:t>
            </a:r>
            <a:r>
              <a:rPr lang="en-US" altLang="en-US" sz="2400" dirty="0" err="1">
                <a:latin typeface="Signika" panose="02010003020600000004"/>
              </a:rPr>
              <a:t>terpisah</a:t>
            </a:r>
            <a:endParaRPr lang="en-US" altLang="en-US" sz="2400" dirty="0">
              <a:latin typeface="Signika" panose="02010003020600000004"/>
            </a:endParaRPr>
          </a:p>
          <a:p>
            <a:pPr algn="just" eaLnBrk="1" hangingPunct="1"/>
            <a:r>
              <a:rPr lang="en-US" altLang="en-US" sz="2400" dirty="0">
                <a:latin typeface="Signika" panose="02010003020600000004"/>
              </a:rPr>
              <a:t>Magnetic tablet</a:t>
            </a:r>
          </a:p>
          <a:p>
            <a:pPr lvl="1" algn="just" eaLnBrk="1" hangingPunct="1"/>
            <a:r>
              <a:rPr lang="en-US" altLang="en-US" sz="2400" dirty="0" err="1">
                <a:latin typeface="Signika" panose="02010003020600000004"/>
              </a:rPr>
              <a:t>Berfungsi</a:t>
            </a:r>
            <a:r>
              <a:rPr lang="en-US" altLang="en-US" sz="2400" dirty="0">
                <a:latin typeface="Signika" panose="02010003020600000004"/>
              </a:rPr>
              <a:t> </a:t>
            </a:r>
            <a:r>
              <a:rPr lang="en-US" altLang="en-US" sz="2400" dirty="0" err="1">
                <a:latin typeface="Signika" panose="02010003020600000004"/>
              </a:rPr>
              <a:t>mendeteksi</a:t>
            </a:r>
            <a:r>
              <a:rPr lang="en-US" altLang="en-US" sz="2400" dirty="0">
                <a:latin typeface="Signika" panose="02010003020600000004"/>
              </a:rPr>
              <a:t> </a:t>
            </a:r>
            <a:r>
              <a:rPr lang="en-US" altLang="en-US" sz="2400" dirty="0" err="1">
                <a:latin typeface="Signika" panose="02010003020600000004"/>
              </a:rPr>
              <a:t>pulsa</a:t>
            </a:r>
            <a:r>
              <a:rPr lang="en-US" altLang="en-US" sz="2400" dirty="0">
                <a:latin typeface="Signika" panose="02010003020600000004"/>
              </a:rPr>
              <a:t> </a:t>
            </a:r>
            <a:r>
              <a:rPr lang="en-US" altLang="en-US" sz="2400" dirty="0" err="1">
                <a:latin typeface="Signika" panose="02010003020600000004"/>
              </a:rPr>
              <a:t>medan</a:t>
            </a:r>
            <a:r>
              <a:rPr lang="en-US" altLang="en-US" sz="2400" dirty="0">
                <a:latin typeface="Signika" panose="02010003020600000004"/>
              </a:rPr>
              <a:t> magnet</a:t>
            </a:r>
          </a:p>
          <a:p>
            <a:pPr algn="just" eaLnBrk="1" hangingPunct="1"/>
            <a:r>
              <a:rPr lang="en-US" altLang="en-US" sz="2400" dirty="0">
                <a:latin typeface="Signika" panose="02010003020600000004"/>
              </a:rPr>
              <a:t>Sonic tablet (</a:t>
            </a:r>
            <a:r>
              <a:rPr lang="en-US" altLang="en-US" sz="2400" dirty="0" err="1">
                <a:latin typeface="Signika" panose="02010003020600000004"/>
              </a:rPr>
              <a:t>hampir</a:t>
            </a:r>
            <a:r>
              <a:rPr lang="en-US" altLang="en-US" sz="2400" dirty="0">
                <a:latin typeface="Signika" panose="02010003020600000004"/>
              </a:rPr>
              <a:t> </a:t>
            </a:r>
            <a:r>
              <a:rPr lang="en-US" altLang="en-US" sz="2400" dirty="0" err="1">
                <a:latin typeface="Signika" panose="02010003020600000004"/>
              </a:rPr>
              <a:t>sama</a:t>
            </a:r>
            <a:r>
              <a:rPr lang="en-US" altLang="en-US" sz="2400" dirty="0">
                <a:latin typeface="Signika" panose="02010003020600000004"/>
              </a:rPr>
              <a:t> resistive tablet) </a:t>
            </a:r>
          </a:p>
        </p:txBody>
      </p:sp>
      <p:sp>
        <p:nvSpPr>
          <p:cNvPr id="54276" name="Slide Number Placeholder 5">
            <a:extLst>
              <a:ext uri="{FF2B5EF4-FFF2-40B4-BE49-F238E27FC236}">
                <a16:creationId xmlns:a16="http://schemas.microsoft.com/office/drawing/2014/main" id="{77568D25-46CB-43CB-841C-3797E9F5EF3F}"/>
              </a:ext>
            </a:extLst>
          </p:cNvPr>
          <p:cNvSpPr>
            <a:spLocks noGrp="1"/>
          </p:cNvSpPr>
          <p:nvPr>
            <p:ph type="sldNum" sz="quarter" idx="12"/>
          </p:nvPr>
        </p:nvSpPr>
        <p:spPr bwMode="auto">
          <a:xfrm>
            <a:off x="8610600" y="6416675"/>
            <a:ext cx="457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l" rtl="0" eaLnBrk="1" fontAlgn="base" hangingPunct="1">
              <a:spcBef>
                <a:spcPct val="0"/>
              </a:spcBef>
              <a:spcAft>
                <a:spcPct val="0"/>
              </a:spcAft>
              <a:defRPr sz="1200" kern="1200">
                <a:solidFill>
                  <a:schemeClr val="tx2"/>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C708885F-0ED6-4DB2-9C0F-7E8A6014D0FD}" type="slidenum">
              <a:rPr lang="en-US" altLang="en-US" smtClean="0"/>
              <a:pPr/>
              <a:t>38</a:t>
            </a:fld>
            <a:endParaRPr lang="en-US" altLang="en-US">
              <a:solidFill>
                <a:schemeClr val="tx2"/>
              </a:solidFill>
            </a:endParaRPr>
          </a:p>
        </p:txBody>
      </p:sp>
      <p:pic>
        <p:nvPicPr>
          <p:cNvPr id="54277" name="Picture 5" descr="Via">
            <a:extLst>
              <a:ext uri="{FF2B5EF4-FFF2-40B4-BE49-F238E27FC236}">
                <a16:creationId xmlns:a16="http://schemas.microsoft.com/office/drawing/2014/main" id="{E730A351-19DD-41F3-BC3C-8E0DE81A03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1401" y="1447800"/>
            <a:ext cx="311467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ubtitle 4">
            <a:extLst>
              <a:ext uri="{FF2B5EF4-FFF2-40B4-BE49-F238E27FC236}">
                <a16:creationId xmlns:a16="http://schemas.microsoft.com/office/drawing/2014/main" id="{FE554675-6AEC-4557-8349-C6965C491E2E}"/>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7" name="Subtitle 4">
            <a:extLst>
              <a:ext uri="{FF2B5EF4-FFF2-40B4-BE49-F238E27FC236}">
                <a16:creationId xmlns:a16="http://schemas.microsoft.com/office/drawing/2014/main" id="{6F3001BD-069F-498D-A70A-69216C8B2245}"/>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4BE1F16A-031B-479A-A186-AD2257E1B8A8}"/>
              </a:ext>
            </a:extLst>
          </p:cNvPr>
          <p:cNvSpPr>
            <a:spLocks noGrp="1"/>
          </p:cNvSpPr>
          <p:nvPr>
            <p:ph type="title"/>
          </p:nvPr>
        </p:nvSpPr>
        <p:spPr>
          <a:xfrm>
            <a:off x="1209040" y="731699"/>
            <a:ext cx="7772400" cy="1198563"/>
          </a:xfrm>
        </p:spPr>
        <p:txBody>
          <a:bodyPr/>
          <a:lstStyle/>
          <a:p>
            <a:pPr>
              <a:defRPr/>
            </a:pPr>
            <a:r>
              <a:rPr lang="id-ID" dirty="0">
                <a:solidFill>
                  <a:schemeClr val="tx2">
                    <a:satMod val="200000"/>
                  </a:schemeClr>
                </a:solidFill>
              </a:rPr>
              <a:t>Biometrik </a:t>
            </a:r>
            <a:br>
              <a:rPr lang="id-ID" dirty="0">
                <a:solidFill>
                  <a:schemeClr val="tx2">
                    <a:satMod val="200000"/>
                  </a:schemeClr>
                </a:solidFill>
              </a:rPr>
            </a:br>
            <a:r>
              <a:rPr lang="en-US" dirty="0">
                <a:solidFill>
                  <a:schemeClr val="tx2">
                    <a:satMod val="200000"/>
                  </a:schemeClr>
                </a:solidFill>
              </a:rPr>
              <a:t>Fingerprint (</a:t>
            </a:r>
            <a:r>
              <a:rPr lang="en-US" dirty="0" err="1">
                <a:solidFill>
                  <a:schemeClr val="tx2">
                    <a:satMod val="200000"/>
                  </a:schemeClr>
                </a:solidFill>
              </a:rPr>
              <a:t>Sidik</a:t>
            </a:r>
            <a:r>
              <a:rPr lang="en-US" dirty="0">
                <a:solidFill>
                  <a:schemeClr val="tx2">
                    <a:satMod val="200000"/>
                  </a:schemeClr>
                </a:solidFill>
              </a:rPr>
              <a:t> </a:t>
            </a:r>
            <a:r>
              <a:rPr lang="en-US" dirty="0" err="1">
                <a:solidFill>
                  <a:schemeClr val="tx2">
                    <a:satMod val="200000"/>
                  </a:schemeClr>
                </a:solidFill>
              </a:rPr>
              <a:t>Jari</a:t>
            </a:r>
            <a:r>
              <a:rPr lang="en-US" dirty="0">
                <a:solidFill>
                  <a:schemeClr val="tx2">
                    <a:satMod val="200000"/>
                  </a:schemeClr>
                </a:solidFill>
              </a:rPr>
              <a:t>)</a:t>
            </a:r>
          </a:p>
        </p:txBody>
      </p:sp>
      <p:sp>
        <p:nvSpPr>
          <p:cNvPr id="55299" name="Rectangle 3">
            <a:extLst>
              <a:ext uri="{FF2B5EF4-FFF2-40B4-BE49-F238E27FC236}">
                <a16:creationId xmlns:a16="http://schemas.microsoft.com/office/drawing/2014/main" id="{282E570E-0D44-45AB-8327-AD71E240A14B}"/>
              </a:ext>
            </a:extLst>
          </p:cNvPr>
          <p:cNvSpPr>
            <a:spLocks noGrp="1"/>
          </p:cNvSpPr>
          <p:nvPr>
            <p:ph idx="1"/>
          </p:nvPr>
        </p:nvSpPr>
        <p:spPr/>
        <p:txBody>
          <a:bodyPr/>
          <a:lstStyle/>
          <a:p>
            <a:pPr eaLnBrk="1" hangingPunct="1"/>
            <a:endParaRPr lang="id-ID" altLang="en-US"/>
          </a:p>
        </p:txBody>
      </p:sp>
      <p:sp>
        <p:nvSpPr>
          <p:cNvPr id="55300" name="Slide Number Placeholder 6">
            <a:extLst>
              <a:ext uri="{FF2B5EF4-FFF2-40B4-BE49-F238E27FC236}">
                <a16:creationId xmlns:a16="http://schemas.microsoft.com/office/drawing/2014/main" id="{64AEFC73-D699-4F4C-A823-3551B42AD18A}"/>
              </a:ext>
            </a:extLst>
          </p:cNvPr>
          <p:cNvSpPr>
            <a:spLocks noGrp="1"/>
          </p:cNvSpPr>
          <p:nvPr>
            <p:ph type="sldNum" sz="quarter" idx="12"/>
          </p:nvPr>
        </p:nvSpPr>
        <p:spPr bwMode="auto">
          <a:xfrm>
            <a:off x="8610600" y="6416675"/>
            <a:ext cx="457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l" rtl="0" eaLnBrk="1" fontAlgn="base" hangingPunct="1">
              <a:spcBef>
                <a:spcPct val="0"/>
              </a:spcBef>
              <a:spcAft>
                <a:spcPct val="0"/>
              </a:spcAft>
              <a:defRPr sz="1200" kern="1200">
                <a:solidFill>
                  <a:schemeClr val="tx2"/>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C708885F-0ED6-4DB2-9C0F-7E8A6014D0FD}" type="slidenum">
              <a:rPr lang="en-US" altLang="en-US" smtClean="0"/>
              <a:pPr/>
              <a:t>39</a:t>
            </a:fld>
            <a:endParaRPr lang="en-US" altLang="en-US">
              <a:solidFill>
                <a:schemeClr val="tx2"/>
              </a:solidFill>
            </a:endParaRPr>
          </a:p>
        </p:txBody>
      </p:sp>
      <p:pic>
        <p:nvPicPr>
          <p:cNvPr id="55301" name="Picture 5" descr="Fingerprint-scanner-460x276">
            <a:extLst>
              <a:ext uri="{FF2B5EF4-FFF2-40B4-BE49-F238E27FC236}">
                <a16:creationId xmlns:a16="http://schemas.microsoft.com/office/drawing/2014/main" id="{CA19F8D7-2C63-4A8A-B571-24F83059A2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981200"/>
            <a:ext cx="40386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2" name="Picture 7" descr="futronic-fs88">
            <a:extLst>
              <a:ext uri="{FF2B5EF4-FFF2-40B4-BE49-F238E27FC236}">
                <a16:creationId xmlns:a16="http://schemas.microsoft.com/office/drawing/2014/main" id="{20BFAD72-F3A7-47FB-93C3-4D2933C047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1981200"/>
            <a:ext cx="39624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4">
            <a:extLst>
              <a:ext uri="{FF2B5EF4-FFF2-40B4-BE49-F238E27FC236}">
                <a16:creationId xmlns:a16="http://schemas.microsoft.com/office/drawing/2014/main" id="{5D326983-B29B-48DE-B53A-A4E2EEF3C46E}"/>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8" name="Subtitle 4">
            <a:extLst>
              <a:ext uri="{FF2B5EF4-FFF2-40B4-BE49-F238E27FC236}">
                <a16:creationId xmlns:a16="http://schemas.microsoft.com/office/drawing/2014/main" id="{62C2B24F-D662-4697-B64A-D822BDDADB18}"/>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43B00130-0333-4F25-B634-2A236D6C025D}"/>
              </a:ext>
            </a:extLst>
          </p:cNvPr>
          <p:cNvSpPr>
            <a:spLocks noGrp="1"/>
          </p:cNvSpPr>
          <p:nvPr>
            <p:ph type="title"/>
          </p:nvPr>
        </p:nvSpPr>
        <p:spPr>
          <a:xfrm>
            <a:off x="1460648" y="706363"/>
            <a:ext cx="9744637" cy="809251"/>
          </a:xfrm>
        </p:spPr>
        <p:txBody>
          <a:bodyPr/>
          <a:lstStyle/>
          <a:p>
            <a:pPr>
              <a:defRPr/>
            </a:pPr>
            <a:r>
              <a:rPr lang="en-US" dirty="0" err="1">
                <a:solidFill>
                  <a:schemeClr val="tx2">
                    <a:satMod val="200000"/>
                  </a:schemeClr>
                </a:solidFill>
              </a:rPr>
              <a:t>Komputer</a:t>
            </a:r>
            <a:r>
              <a:rPr lang="en-US" dirty="0">
                <a:solidFill>
                  <a:schemeClr val="tx2">
                    <a:satMod val="200000"/>
                  </a:schemeClr>
                </a:solidFill>
              </a:rPr>
              <a:t> ?</a:t>
            </a:r>
          </a:p>
        </p:txBody>
      </p:sp>
      <p:sp>
        <p:nvSpPr>
          <p:cNvPr id="19459" name="Rectangle 3">
            <a:extLst>
              <a:ext uri="{FF2B5EF4-FFF2-40B4-BE49-F238E27FC236}">
                <a16:creationId xmlns:a16="http://schemas.microsoft.com/office/drawing/2014/main" id="{4A0A250B-8DB2-4EA2-924A-B7FA30D958ED}"/>
              </a:ext>
            </a:extLst>
          </p:cNvPr>
          <p:cNvSpPr>
            <a:spLocks noGrp="1"/>
          </p:cNvSpPr>
          <p:nvPr>
            <p:ph idx="1"/>
          </p:nvPr>
        </p:nvSpPr>
        <p:spPr>
          <a:xfrm>
            <a:off x="2133600" y="1295400"/>
            <a:ext cx="8229600" cy="5060950"/>
          </a:xfrm>
        </p:spPr>
        <p:txBody>
          <a:bodyPr>
            <a:normAutofit/>
          </a:bodyPr>
          <a:lstStyle/>
          <a:p>
            <a:pPr algn="just" eaLnBrk="1" hangingPunct="1"/>
            <a:r>
              <a:rPr lang="en-US" altLang="en-US" sz="2400" dirty="0" err="1"/>
              <a:t>Komputer</a:t>
            </a:r>
            <a:r>
              <a:rPr lang="en-US" altLang="en-US" sz="2400" dirty="0"/>
              <a:t> </a:t>
            </a:r>
            <a:r>
              <a:rPr lang="en-US" altLang="en-US" sz="2400" dirty="0" err="1"/>
              <a:t>dikenal</a:t>
            </a:r>
            <a:r>
              <a:rPr lang="en-US" altLang="en-US" sz="2400" dirty="0"/>
              <a:t> </a:t>
            </a:r>
            <a:r>
              <a:rPr lang="en-US" altLang="en-US" sz="2400" dirty="0" err="1"/>
              <a:t>sebagai</a:t>
            </a:r>
            <a:r>
              <a:rPr lang="en-US" altLang="en-US" sz="2400" dirty="0"/>
              <a:t> </a:t>
            </a:r>
            <a:r>
              <a:rPr lang="en-US" altLang="en-US" sz="2400" dirty="0" err="1"/>
              <a:t>elemen</a:t>
            </a:r>
            <a:r>
              <a:rPr lang="en-US" altLang="en-US" sz="2400" dirty="0"/>
              <a:t> yang </a:t>
            </a:r>
            <a:r>
              <a:rPr lang="en-US" altLang="en-US" sz="2400" dirty="0" err="1"/>
              <a:t>membantu</a:t>
            </a:r>
            <a:r>
              <a:rPr lang="en-US" altLang="en-US" sz="2400" dirty="0"/>
              <a:t> </a:t>
            </a:r>
            <a:r>
              <a:rPr lang="en-US" altLang="en-US" sz="2400" dirty="0" err="1"/>
              <a:t>manusia</a:t>
            </a:r>
            <a:r>
              <a:rPr lang="en-US" altLang="en-US" sz="2400" dirty="0"/>
              <a:t> </a:t>
            </a:r>
            <a:r>
              <a:rPr lang="en-US" altLang="en-US" sz="2400" dirty="0" err="1"/>
              <a:t>dalam</a:t>
            </a:r>
            <a:r>
              <a:rPr lang="en-US" altLang="en-US" sz="2400" dirty="0"/>
              <a:t> </a:t>
            </a:r>
            <a:r>
              <a:rPr lang="en-US" altLang="en-US" sz="2400" dirty="0" err="1"/>
              <a:t>mengerjakan</a:t>
            </a:r>
            <a:r>
              <a:rPr lang="en-US" altLang="en-US" sz="2400" dirty="0"/>
              <a:t> </a:t>
            </a:r>
            <a:r>
              <a:rPr lang="en-US" altLang="en-US" sz="2400" dirty="0" err="1"/>
              <a:t>tugas</a:t>
            </a:r>
            <a:r>
              <a:rPr lang="en-US" altLang="en-US" sz="2400" dirty="0"/>
              <a:t> dan </a:t>
            </a:r>
            <a:r>
              <a:rPr lang="en-US" altLang="en-US" sz="2400" dirty="0" err="1"/>
              <a:t>berhubungan</a:t>
            </a:r>
            <a:r>
              <a:rPr lang="en-US" altLang="en-US" sz="2400" dirty="0"/>
              <a:t> </a:t>
            </a:r>
            <a:r>
              <a:rPr lang="en-US" altLang="en-US" sz="2400" dirty="0" err="1"/>
              <a:t>dengan</a:t>
            </a:r>
            <a:r>
              <a:rPr lang="en-US" altLang="en-US" sz="2400" dirty="0"/>
              <a:t> </a:t>
            </a:r>
            <a:r>
              <a:rPr lang="en-US" altLang="en-US" sz="2400" dirty="0" err="1"/>
              <a:t>interaksi</a:t>
            </a:r>
            <a:r>
              <a:rPr lang="en-US" altLang="en-US" sz="2400" dirty="0"/>
              <a:t> </a:t>
            </a:r>
            <a:r>
              <a:rPr lang="en-US" altLang="en-US" sz="2400" dirty="0" err="1"/>
              <a:t>manusia</a:t>
            </a:r>
            <a:r>
              <a:rPr lang="en-US" altLang="en-US" sz="2400" dirty="0"/>
              <a:t> dan </a:t>
            </a:r>
            <a:r>
              <a:rPr lang="en-US" altLang="en-US" sz="2400" dirty="0" err="1"/>
              <a:t>komputer</a:t>
            </a:r>
            <a:r>
              <a:rPr lang="en-US" altLang="en-US" sz="2400" dirty="0"/>
              <a:t>.</a:t>
            </a:r>
          </a:p>
          <a:p>
            <a:pPr algn="just" eaLnBrk="1" hangingPunct="1"/>
            <a:endParaRPr lang="en-US" altLang="en-US" sz="2400" dirty="0"/>
          </a:p>
          <a:p>
            <a:pPr algn="just" eaLnBrk="1" hangingPunct="1">
              <a:buFont typeface="Wingdings 2" panose="05020102010507070707" pitchFamily="18" charset="2"/>
              <a:buNone/>
            </a:pPr>
            <a:r>
              <a:rPr lang="en-US" altLang="en-US" sz="2400" dirty="0"/>
              <a:t> </a:t>
            </a:r>
          </a:p>
        </p:txBody>
      </p:sp>
      <p:pic>
        <p:nvPicPr>
          <p:cNvPr id="25605" name="Picture 4">
            <a:extLst>
              <a:ext uri="{FF2B5EF4-FFF2-40B4-BE49-F238E27FC236}">
                <a16:creationId xmlns:a16="http://schemas.microsoft.com/office/drawing/2014/main" id="{22556189-4D59-4502-8199-5D38C11B18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9238" y="3505201"/>
            <a:ext cx="1173162"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AutoShape 5">
            <a:extLst>
              <a:ext uri="{FF2B5EF4-FFF2-40B4-BE49-F238E27FC236}">
                <a16:creationId xmlns:a16="http://schemas.microsoft.com/office/drawing/2014/main" id="{C1362869-1E10-4DD2-8AB3-24644E681302}"/>
              </a:ext>
            </a:extLst>
          </p:cNvPr>
          <p:cNvSpPr>
            <a:spLocks noChangeArrowheads="1"/>
          </p:cNvSpPr>
          <p:nvPr/>
        </p:nvSpPr>
        <p:spPr bwMode="auto">
          <a:xfrm>
            <a:off x="4160838" y="4800600"/>
            <a:ext cx="838200" cy="838200"/>
          </a:xfrm>
          <a:prstGeom prst="smileyFace">
            <a:avLst>
              <a:gd name="adj" fmla="val 4653"/>
            </a:avLst>
          </a:prstGeom>
          <a:solidFill>
            <a:schemeClr val="accent2">
              <a:lumMod val="60000"/>
              <a:lumOff val="40000"/>
            </a:schemeClr>
          </a:solidFill>
          <a:ln w="28575">
            <a:solidFill>
              <a:schemeClr val="tx1"/>
            </a:solidFill>
            <a:round/>
            <a:headEnd/>
            <a:tailEnd/>
          </a:ln>
        </p:spPr>
        <p:txBody>
          <a:bodyPr wrap="none" anchor="ctr"/>
          <a:lstStyle/>
          <a:p>
            <a:pPr>
              <a:defRPr/>
            </a:pPr>
            <a:endParaRPr lang="id-ID">
              <a:latin typeface="Arial" charset="0"/>
            </a:endParaRPr>
          </a:p>
        </p:txBody>
      </p:sp>
      <p:sp>
        <p:nvSpPr>
          <p:cNvPr id="20486" name="Line 6">
            <a:extLst>
              <a:ext uri="{FF2B5EF4-FFF2-40B4-BE49-F238E27FC236}">
                <a16:creationId xmlns:a16="http://schemas.microsoft.com/office/drawing/2014/main" id="{77885422-D52F-44F5-98EF-1A62AB55A774}"/>
              </a:ext>
            </a:extLst>
          </p:cNvPr>
          <p:cNvSpPr>
            <a:spLocks noChangeShapeType="1"/>
          </p:cNvSpPr>
          <p:nvPr/>
        </p:nvSpPr>
        <p:spPr bwMode="auto">
          <a:xfrm flipV="1">
            <a:off x="4999038" y="4114800"/>
            <a:ext cx="1524000" cy="762000"/>
          </a:xfrm>
          <a:prstGeom prst="line">
            <a:avLst/>
          </a:prstGeom>
          <a:noFill/>
          <a:ln w="57150">
            <a:solidFill>
              <a:schemeClr val="accent2">
                <a:lumMod val="60000"/>
                <a:lumOff val="40000"/>
              </a:schemeClr>
            </a:solidFill>
            <a:round/>
            <a:headEnd/>
            <a:tailEnd type="triangle" w="med" len="med"/>
          </a:ln>
        </p:spPr>
        <p:txBody>
          <a:bodyPr wrap="none" anchor="ctr"/>
          <a:lstStyle/>
          <a:p>
            <a:pPr>
              <a:defRPr/>
            </a:pPr>
            <a:endParaRPr lang="id-ID">
              <a:latin typeface="Arial" charset="0"/>
            </a:endParaRPr>
          </a:p>
        </p:txBody>
      </p:sp>
      <p:sp>
        <p:nvSpPr>
          <p:cNvPr id="20487" name="Line 7">
            <a:extLst>
              <a:ext uri="{FF2B5EF4-FFF2-40B4-BE49-F238E27FC236}">
                <a16:creationId xmlns:a16="http://schemas.microsoft.com/office/drawing/2014/main" id="{543FA7CE-84CA-463F-B55B-BB04F5BFAD7C}"/>
              </a:ext>
            </a:extLst>
          </p:cNvPr>
          <p:cNvSpPr>
            <a:spLocks noChangeShapeType="1"/>
          </p:cNvSpPr>
          <p:nvPr/>
        </p:nvSpPr>
        <p:spPr bwMode="auto">
          <a:xfrm flipV="1">
            <a:off x="5151438" y="4419600"/>
            <a:ext cx="1524000" cy="762000"/>
          </a:xfrm>
          <a:prstGeom prst="line">
            <a:avLst/>
          </a:prstGeom>
          <a:noFill/>
          <a:ln w="57150">
            <a:solidFill>
              <a:schemeClr val="accent2">
                <a:lumMod val="60000"/>
                <a:lumOff val="40000"/>
              </a:schemeClr>
            </a:solidFill>
            <a:round/>
            <a:headEnd type="triangle" w="med" len="med"/>
            <a:tailEnd/>
          </a:ln>
        </p:spPr>
        <p:txBody>
          <a:bodyPr wrap="none" anchor="ctr"/>
          <a:lstStyle/>
          <a:p>
            <a:pPr>
              <a:defRPr/>
            </a:pPr>
            <a:endParaRPr lang="id-ID">
              <a:latin typeface="Arial" charset="0"/>
            </a:endParaRPr>
          </a:p>
        </p:txBody>
      </p:sp>
      <p:grpSp>
        <p:nvGrpSpPr>
          <p:cNvPr id="2" name="Group 8">
            <a:extLst>
              <a:ext uri="{FF2B5EF4-FFF2-40B4-BE49-F238E27FC236}">
                <a16:creationId xmlns:a16="http://schemas.microsoft.com/office/drawing/2014/main" id="{9A1B54A8-D232-4D1B-ABF6-9061BA68D1B3}"/>
              </a:ext>
            </a:extLst>
          </p:cNvPr>
          <p:cNvGrpSpPr>
            <a:grpSpLocks/>
          </p:cNvGrpSpPr>
          <p:nvPr/>
        </p:nvGrpSpPr>
        <p:grpSpPr bwMode="auto">
          <a:xfrm>
            <a:off x="2157414" y="3360738"/>
            <a:ext cx="3286125" cy="1058862"/>
            <a:chOff x="399" y="2117"/>
            <a:chExt cx="2070" cy="667"/>
          </a:xfrm>
        </p:grpSpPr>
        <p:sp>
          <p:nvSpPr>
            <p:cNvPr id="20493" name="Text Box 9">
              <a:extLst>
                <a:ext uri="{FF2B5EF4-FFF2-40B4-BE49-F238E27FC236}">
                  <a16:creationId xmlns:a16="http://schemas.microsoft.com/office/drawing/2014/main" id="{A38E8B89-07AC-4E6D-A50C-95B2A2118901}"/>
                </a:ext>
              </a:extLst>
            </p:cNvPr>
            <p:cNvSpPr txBox="1">
              <a:spLocks noChangeArrowheads="1"/>
            </p:cNvSpPr>
            <p:nvPr/>
          </p:nvSpPr>
          <p:spPr bwMode="auto">
            <a:xfrm>
              <a:off x="399" y="2117"/>
              <a:ext cx="2070" cy="366"/>
            </a:xfrm>
            <a:prstGeom prst="rect">
              <a:avLst/>
            </a:prstGeom>
            <a:noFill/>
            <a:ln w="9525">
              <a:noFill/>
              <a:miter lim="800000"/>
              <a:headEnd/>
              <a:tailEnd/>
            </a:ln>
          </p:spPr>
          <p:txBody>
            <a:bodyPr wrap="none">
              <a:spAutoFit/>
            </a:bodyPr>
            <a:lstStyle/>
            <a:p>
              <a:pPr>
                <a:defRPr/>
              </a:pPr>
              <a:r>
                <a:rPr lang="en-GB" sz="1600" dirty="0" err="1">
                  <a:latin typeface="Verdana" pitchFamily="34" charset="0"/>
                </a:rPr>
                <a:t>Apa</a:t>
              </a:r>
              <a:r>
                <a:rPr lang="en-GB" sz="1600" dirty="0">
                  <a:latin typeface="Verdana" pitchFamily="34" charset="0"/>
                </a:rPr>
                <a:t> yang </a:t>
              </a:r>
              <a:r>
                <a:rPr lang="en-GB" sz="1600" dirty="0" err="1">
                  <a:latin typeface="Verdana" pitchFamily="34" charset="0"/>
                </a:rPr>
                <a:t>di</a:t>
              </a:r>
              <a:r>
                <a:rPr lang="en-GB" sz="1600" dirty="0">
                  <a:latin typeface="Verdana" pitchFamily="34" charset="0"/>
                </a:rPr>
                <a:t> input </a:t>
              </a:r>
              <a:r>
                <a:rPr lang="en-GB" sz="1600" dirty="0" err="1">
                  <a:latin typeface="Verdana" pitchFamily="34" charset="0"/>
                </a:rPr>
                <a:t>dan</a:t>
              </a:r>
              <a:r>
                <a:rPr lang="en-GB" sz="1600" dirty="0">
                  <a:latin typeface="Verdana" pitchFamily="34" charset="0"/>
                </a:rPr>
                <a:t> output?</a:t>
              </a:r>
              <a:br>
                <a:rPr lang="en-GB" sz="1600" dirty="0">
                  <a:latin typeface="Verdana" pitchFamily="34" charset="0"/>
                </a:rPr>
              </a:br>
              <a:r>
                <a:rPr lang="en-GB" sz="1600" dirty="0">
                  <a:solidFill>
                    <a:schemeClr val="accent3"/>
                  </a:solidFill>
                  <a:latin typeface="Verdana" pitchFamily="34" charset="0"/>
                </a:rPr>
                <a:t>devices, paper, sensors, </a:t>
              </a:r>
              <a:r>
                <a:rPr lang="en-GB" sz="1600" dirty="0" err="1">
                  <a:solidFill>
                    <a:schemeClr val="accent3"/>
                  </a:solidFill>
                  <a:latin typeface="Verdana" pitchFamily="34" charset="0"/>
                </a:rPr>
                <a:t>dll</a:t>
              </a:r>
              <a:r>
                <a:rPr lang="en-GB" sz="1600" dirty="0">
                  <a:solidFill>
                    <a:schemeClr val="accent3"/>
                  </a:solidFill>
                  <a:latin typeface="Verdana" pitchFamily="34" charset="0"/>
                </a:rPr>
                <a:t>.</a:t>
              </a:r>
              <a:endParaRPr lang="en-GB" dirty="0">
                <a:solidFill>
                  <a:schemeClr val="accent3"/>
                </a:solidFill>
                <a:latin typeface="Verdana" pitchFamily="34" charset="0"/>
              </a:endParaRPr>
            </a:p>
          </p:txBody>
        </p:sp>
        <p:sp>
          <p:nvSpPr>
            <p:cNvPr id="19470" name="Line 10">
              <a:extLst>
                <a:ext uri="{FF2B5EF4-FFF2-40B4-BE49-F238E27FC236}">
                  <a16:creationId xmlns:a16="http://schemas.microsoft.com/office/drawing/2014/main" id="{F6D8D837-32C2-407E-AB4A-5D710A3ED93D}"/>
                </a:ext>
              </a:extLst>
            </p:cNvPr>
            <p:cNvSpPr>
              <a:spLocks noChangeShapeType="1"/>
            </p:cNvSpPr>
            <p:nvPr/>
          </p:nvSpPr>
          <p:spPr bwMode="auto">
            <a:xfrm>
              <a:off x="1584" y="2448"/>
              <a:ext cx="768" cy="336"/>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D"/>
            </a:p>
          </p:txBody>
        </p:sp>
      </p:grpSp>
      <p:grpSp>
        <p:nvGrpSpPr>
          <p:cNvPr id="3" name="Group 11">
            <a:extLst>
              <a:ext uri="{FF2B5EF4-FFF2-40B4-BE49-F238E27FC236}">
                <a16:creationId xmlns:a16="http://schemas.microsoft.com/office/drawing/2014/main" id="{07301775-8383-4493-A216-DBBBF4EC5579}"/>
              </a:ext>
            </a:extLst>
          </p:cNvPr>
          <p:cNvGrpSpPr>
            <a:grpSpLocks/>
          </p:cNvGrpSpPr>
          <p:nvPr/>
        </p:nvGrpSpPr>
        <p:grpSpPr bwMode="auto">
          <a:xfrm>
            <a:off x="6072188" y="4419601"/>
            <a:ext cx="3846512" cy="1470025"/>
            <a:chOff x="2865" y="2784"/>
            <a:chExt cx="2423" cy="926"/>
          </a:xfrm>
        </p:grpSpPr>
        <p:sp>
          <p:nvSpPr>
            <p:cNvPr id="20491" name="Text Box 12">
              <a:extLst>
                <a:ext uri="{FF2B5EF4-FFF2-40B4-BE49-F238E27FC236}">
                  <a16:creationId xmlns:a16="http://schemas.microsoft.com/office/drawing/2014/main" id="{FB4C8B82-329C-4726-911F-BD0BF0EFE628}"/>
                </a:ext>
              </a:extLst>
            </p:cNvPr>
            <p:cNvSpPr txBox="1">
              <a:spLocks noChangeArrowheads="1"/>
            </p:cNvSpPr>
            <p:nvPr/>
          </p:nvSpPr>
          <p:spPr bwMode="auto">
            <a:xfrm>
              <a:off x="2865" y="3344"/>
              <a:ext cx="2423" cy="366"/>
            </a:xfrm>
            <a:prstGeom prst="rect">
              <a:avLst/>
            </a:prstGeom>
            <a:noFill/>
            <a:ln w="9525">
              <a:noFill/>
              <a:miter lim="800000"/>
              <a:headEnd/>
              <a:tailEnd/>
            </a:ln>
          </p:spPr>
          <p:txBody>
            <a:bodyPr wrap="none">
              <a:spAutoFit/>
            </a:bodyPr>
            <a:lstStyle/>
            <a:p>
              <a:pPr algn="r">
                <a:defRPr/>
              </a:pPr>
              <a:r>
                <a:rPr lang="en-GB" sz="1600" dirty="0" err="1">
                  <a:latin typeface="Verdana" pitchFamily="34" charset="0"/>
                </a:rPr>
                <a:t>Apa</a:t>
              </a:r>
              <a:r>
                <a:rPr lang="en-GB" sz="1600" dirty="0">
                  <a:latin typeface="Verdana" pitchFamily="34" charset="0"/>
                </a:rPr>
                <a:t> yang </a:t>
              </a:r>
              <a:r>
                <a:rPr lang="en-GB" sz="1600" dirty="0" err="1">
                  <a:latin typeface="Verdana" pitchFamily="34" charset="0"/>
                </a:rPr>
                <a:t>bisa</a:t>
              </a:r>
              <a:r>
                <a:rPr lang="en-GB" sz="1600" dirty="0">
                  <a:latin typeface="Verdana" pitchFamily="34" charset="0"/>
                </a:rPr>
                <a:t> </a:t>
              </a:r>
              <a:r>
                <a:rPr lang="en-GB" sz="1600" dirty="0" err="1">
                  <a:latin typeface="Verdana" pitchFamily="34" charset="0"/>
                </a:rPr>
                <a:t>dilakukan</a:t>
              </a:r>
              <a:r>
                <a:rPr lang="en-GB" sz="1600" dirty="0">
                  <a:latin typeface="Verdana" pitchFamily="34" charset="0"/>
                </a:rPr>
                <a:t> </a:t>
              </a:r>
              <a:r>
                <a:rPr lang="en-GB" sz="1600" dirty="0" err="1">
                  <a:latin typeface="Verdana" pitchFamily="34" charset="0"/>
                </a:rPr>
                <a:t>komputer</a:t>
              </a:r>
              <a:r>
                <a:rPr lang="en-GB" sz="1600" dirty="0">
                  <a:latin typeface="Verdana" pitchFamily="34" charset="0"/>
                </a:rPr>
                <a:t>?</a:t>
              </a:r>
              <a:endParaRPr lang="en-GB" sz="2000" dirty="0">
                <a:latin typeface="Verdana" pitchFamily="34" charset="0"/>
              </a:endParaRPr>
            </a:p>
            <a:p>
              <a:pPr algn="r">
                <a:defRPr/>
              </a:pPr>
              <a:r>
                <a:rPr lang="en-GB" sz="1600" dirty="0">
                  <a:solidFill>
                    <a:schemeClr val="accent3"/>
                  </a:solidFill>
                  <a:latin typeface="Verdana" pitchFamily="34" charset="0"/>
                </a:rPr>
                <a:t>memory, processing, networks, </a:t>
              </a:r>
              <a:r>
                <a:rPr lang="en-GB" sz="1600" dirty="0" err="1">
                  <a:solidFill>
                    <a:schemeClr val="accent3"/>
                  </a:solidFill>
                  <a:latin typeface="Verdana" pitchFamily="34" charset="0"/>
                </a:rPr>
                <a:t>dll</a:t>
              </a:r>
              <a:endParaRPr lang="en-GB" sz="1600" dirty="0">
                <a:solidFill>
                  <a:schemeClr val="accent3"/>
                </a:solidFill>
                <a:latin typeface="Verdana" pitchFamily="34" charset="0"/>
              </a:endParaRPr>
            </a:p>
          </p:txBody>
        </p:sp>
        <p:sp>
          <p:nvSpPr>
            <p:cNvPr id="19468" name="Line 13">
              <a:extLst>
                <a:ext uri="{FF2B5EF4-FFF2-40B4-BE49-F238E27FC236}">
                  <a16:creationId xmlns:a16="http://schemas.microsoft.com/office/drawing/2014/main" id="{29063065-2C34-45AD-9476-B8D8BD86A5A9}"/>
                </a:ext>
              </a:extLst>
            </p:cNvPr>
            <p:cNvSpPr>
              <a:spLocks noChangeShapeType="1"/>
            </p:cNvSpPr>
            <p:nvPr/>
          </p:nvSpPr>
          <p:spPr bwMode="auto">
            <a:xfrm flipH="1" flipV="1">
              <a:off x="3840" y="2784"/>
              <a:ext cx="624" cy="528"/>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D"/>
            </a:p>
          </p:txBody>
        </p:sp>
      </p:grpSp>
      <p:sp>
        <p:nvSpPr>
          <p:cNvPr id="15" name="Subtitle 4">
            <a:extLst>
              <a:ext uri="{FF2B5EF4-FFF2-40B4-BE49-F238E27FC236}">
                <a16:creationId xmlns:a16="http://schemas.microsoft.com/office/drawing/2014/main" id="{45F35C9F-833A-4363-BB38-24DF9B574F76}"/>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16" name="Subtitle 4">
            <a:extLst>
              <a:ext uri="{FF2B5EF4-FFF2-40B4-BE49-F238E27FC236}">
                <a16:creationId xmlns:a16="http://schemas.microsoft.com/office/drawing/2014/main" id="{19D043C3-B403-43F0-9680-013F2716687B}"/>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20485"/>
                                        </p:tgtEl>
                                        <p:attrNameLst>
                                          <p:attrName>style.visibility</p:attrName>
                                        </p:attrNameLst>
                                      </p:cBhvr>
                                      <p:to>
                                        <p:strVal val="visible"/>
                                      </p:to>
                                    </p:set>
                                    <p:anim calcmode="lin" valueType="num">
                                      <p:cBhvr>
                                        <p:cTn id="7" dur="1000" fill="hold"/>
                                        <p:tgtEl>
                                          <p:spTgt spid="20485"/>
                                        </p:tgtEl>
                                        <p:attrNameLst>
                                          <p:attrName>ppt_x</p:attrName>
                                        </p:attrNameLst>
                                      </p:cBhvr>
                                      <p:tavLst>
                                        <p:tav tm="0">
                                          <p:val>
                                            <p:strVal val="#ppt_x-.2"/>
                                          </p:val>
                                        </p:tav>
                                        <p:tav tm="100000">
                                          <p:val>
                                            <p:strVal val="#ppt_x"/>
                                          </p:val>
                                        </p:tav>
                                      </p:tavLst>
                                    </p:anim>
                                    <p:anim calcmode="lin" valueType="num">
                                      <p:cBhvr>
                                        <p:cTn id="8" dur="1000" fill="hold"/>
                                        <p:tgtEl>
                                          <p:spTgt spid="20485"/>
                                        </p:tgtEl>
                                        <p:attrNameLst>
                                          <p:attrName>ppt_y</p:attrName>
                                        </p:attrNameLst>
                                      </p:cBhvr>
                                      <p:tavLst>
                                        <p:tav tm="0">
                                          <p:val>
                                            <p:strVal val="#ppt_y"/>
                                          </p:val>
                                        </p:tav>
                                        <p:tav tm="100000">
                                          <p:val>
                                            <p:strVal val="#ppt_y"/>
                                          </p:val>
                                        </p:tav>
                                      </p:tavLst>
                                    </p:anim>
                                    <p:animEffect transition="in" filter="wipe(right)" prLst="gradientSize: 0.1">
                                      <p:cBhvr>
                                        <p:cTn id="9" dur="1000"/>
                                        <p:tgtEl>
                                          <p:spTgt spid="20485"/>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9" presetClass="entr" presetSubtype="0" fill="hold" nodeType="clickEffect">
                                  <p:stCondLst>
                                    <p:cond delay="0"/>
                                  </p:stCondLst>
                                  <p:childTnLst>
                                    <p:set>
                                      <p:cBhvr>
                                        <p:cTn id="13" dur="1" fill="hold">
                                          <p:stCondLst>
                                            <p:cond delay="0"/>
                                          </p:stCondLst>
                                        </p:cTn>
                                        <p:tgtEl>
                                          <p:spTgt spid="25605"/>
                                        </p:tgtEl>
                                        <p:attrNameLst>
                                          <p:attrName>style.visibility</p:attrName>
                                        </p:attrNameLst>
                                      </p:cBhvr>
                                      <p:to>
                                        <p:strVal val="visible"/>
                                      </p:to>
                                    </p:set>
                                    <p:anim calcmode="lin" valueType="num">
                                      <p:cBhvr>
                                        <p:cTn id="14" dur="1000" fill="hold"/>
                                        <p:tgtEl>
                                          <p:spTgt spid="25605"/>
                                        </p:tgtEl>
                                        <p:attrNameLst>
                                          <p:attrName>ppt_x</p:attrName>
                                        </p:attrNameLst>
                                      </p:cBhvr>
                                      <p:tavLst>
                                        <p:tav tm="0">
                                          <p:val>
                                            <p:strVal val="#ppt_x-.2"/>
                                          </p:val>
                                        </p:tav>
                                        <p:tav tm="100000">
                                          <p:val>
                                            <p:strVal val="#ppt_x"/>
                                          </p:val>
                                        </p:tav>
                                      </p:tavLst>
                                    </p:anim>
                                    <p:anim calcmode="lin" valueType="num">
                                      <p:cBhvr>
                                        <p:cTn id="15" dur="1000" fill="hold"/>
                                        <p:tgtEl>
                                          <p:spTgt spid="25605"/>
                                        </p:tgtEl>
                                        <p:attrNameLst>
                                          <p:attrName>ppt_y</p:attrName>
                                        </p:attrNameLst>
                                      </p:cBhvr>
                                      <p:tavLst>
                                        <p:tav tm="0">
                                          <p:val>
                                            <p:strVal val="#ppt_y"/>
                                          </p:val>
                                        </p:tav>
                                        <p:tav tm="100000">
                                          <p:val>
                                            <p:strVal val="#ppt_y"/>
                                          </p:val>
                                        </p:tav>
                                      </p:tavLst>
                                    </p:anim>
                                    <p:animEffect transition="in" filter="wipe(right)" prLst="gradientSize: 0.1">
                                      <p:cBhvr>
                                        <p:cTn id="16" dur="1000"/>
                                        <p:tgtEl>
                                          <p:spTgt spid="2560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9" presetClass="entr" presetSubtype="0" fill="hold" nodeType="clickEffect">
                                  <p:stCondLst>
                                    <p:cond delay="0"/>
                                  </p:stCondLst>
                                  <p:childTnLst>
                                    <p:set>
                                      <p:cBhvr>
                                        <p:cTn id="20" dur="1" fill="hold">
                                          <p:stCondLst>
                                            <p:cond delay="0"/>
                                          </p:stCondLst>
                                        </p:cTn>
                                        <p:tgtEl>
                                          <p:spTgt spid="20486"/>
                                        </p:tgtEl>
                                        <p:attrNameLst>
                                          <p:attrName>style.visibility</p:attrName>
                                        </p:attrNameLst>
                                      </p:cBhvr>
                                      <p:to>
                                        <p:strVal val="visible"/>
                                      </p:to>
                                    </p:set>
                                    <p:anim calcmode="lin" valueType="num">
                                      <p:cBhvr>
                                        <p:cTn id="21" dur="1000" fill="hold"/>
                                        <p:tgtEl>
                                          <p:spTgt spid="20486"/>
                                        </p:tgtEl>
                                        <p:attrNameLst>
                                          <p:attrName>ppt_x</p:attrName>
                                        </p:attrNameLst>
                                      </p:cBhvr>
                                      <p:tavLst>
                                        <p:tav tm="0">
                                          <p:val>
                                            <p:strVal val="#ppt_x-.2"/>
                                          </p:val>
                                        </p:tav>
                                        <p:tav tm="100000">
                                          <p:val>
                                            <p:strVal val="#ppt_x"/>
                                          </p:val>
                                        </p:tav>
                                      </p:tavLst>
                                    </p:anim>
                                    <p:anim calcmode="lin" valueType="num">
                                      <p:cBhvr>
                                        <p:cTn id="22" dur="1000" fill="hold"/>
                                        <p:tgtEl>
                                          <p:spTgt spid="20486"/>
                                        </p:tgtEl>
                                        <p:attrNameLst>
                                          <p:attrName>ppt_y</p:attrName>
                                        </p:attrNameLst>
                                      </p:cBhvr>
                                      <p:tavLst>
                                        <p:tav tm="0">
                                          <p:val>
                                            <p:strVal val="#ppt_y"/>
                                          </p:val>
                                        </p:tav>
                                        <p:tav tm="100000">
                                          <p:val>
                                            <p:strVal val="#ppt_y"/>
                                          </p:val>
                                        </p:tav>
                                      </p:tavLst>
                                    </p:anim>
                                    <p:animEffect transition="in" filter="wipe(right)" prLst="gradientSize: 0.1">
                                      <p:cBhvr>
                                        <p:cTn id="23" dur="1000"/>
                                        <p:tgtEl>
                                          <p:spTgt spid="2048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9" presetClass="entr" presetSubtype="0" fill="hold" nodeType="clickEffect">
                                  <p:stCondLst>
                                    <p:cond delay="0"/>
                                  </p:stCondLst>
                                  <p:childTnLst>
                                    <p:set>
                                      <p:cBhvr>
                                        <p:cTn id="27" dur="1" fill="hold">
                                          <p:stCondLst>
                                            <p:cond delay="0"/>
                                          </p:stCondLst>
                                        </p:cTn>
                                        <p:tgtEl>
                                          <p:spTgt spid="20487"/>
                                        </p:tgtEl>
                                        <p:attrNameLst>
                                          <p:attrName>style.visibility</p:attrName>
                                        </p:attrNameLst>
                                      </p:cBhvr>
                                      <p:to>
                                        <p:strVal val="visible"/>
                                      </p:to>
                                    </p:set>
                                    <p:anim calcmode="lin" valueType="num">
                                      <p:cBhvr>
                                        <p:cTn id="28" dur="1000" fill="hold"/>
                                        <p:tgtEl>
                                          <p:spTgt spid="20487"/>
                                        </p:tgtEl>
                                        <p:attrNameLst>
                                          <p:attrName>ppt_x</p:attrName>
                                        </p:attrNameLst>
                                      </p:cBhvr>
                                      <p:tavLst>
                                        <p:tav tm="0">
                                          <p:val>
                                            <p:strVal val="#ppt_x-.2"/>
                                          </p:val>
                                        </p:tav>
                                        <p:tav tm="100000">
                                          <p:val>
                                            <p:strVal val="#ppt_x"/>
                                          </p:val>
                                        </p:tav>
                                      </p:tavLst>
                                    </p:anim>
                                    <p:anim calcmode="lin" valueType="num">
                                      <p:cBhvr>
                                        <p:cTn id="29" dur="1000" fill="hold"/>
                                        <p:tgtEl>
                                          <p:spTgt spid="20487"/>
                                        </p:tgtEl>
                                        <p:attrNameLst>
                                          <p:attrName>ppt_y</p:attrName>
                                        </p:attrNameLst>
                                      </p:cBhvr>
                                      <p:tavLst>
                                        <p:tav tm="0">
                                          <p:val>
                                            <p:strVal val="#ppt_y"/>
                                          </p:val>
                                        </p:tav>
                                        <p:tav tm="100000">
                                          <p:val>
                                            <p:strVal val="#ppt_y"/>
                                          </p:val>
                                        </p:tav>
                                      </p:tavLst>
                                    </p:anim>
                                    <p:animEffect transition="in" filter="wipe(right)" prLst="gradientSize: 0.1">
                                      <p:cBhvr>
                                        <p:cTn id="30" dur="1000"/>
                                        <p:tgtEl>
                                          <p:spTgt spid="20487"/>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AF19D235-3471-4E37-9F97-4C0F2390ABC1}"/>
              </a:ext>
            </a:extLst>
          </p:cNvPr>
          <p:cNvSpPr>
            <a:spLocks noGrp="1"/>
          </p:cNvSpPr>
          <p:nvPr>
            <p:ph type="title"/>
          </p:nvPr>
        </p:nvSpPr>
        <p:spPr>
          <a:xfrm>
            <a:off x="981635" y="760508"/>
            <a:ext cx="7772400" cy="1143000"/>
          </a:xfrm>
        </p:spPr>
        <p:txBody>
          <a:bodyPr/>
          <a:lstStyle/>
          <a:p>
            <a:pPr>
              <a:defRPr/>
            </a:pPr>
            <a:r>
              <a:rPr lang="id-ID" dirty="0">
                <a:solidFill>
                  <a:schemeClr val="tx2">
                    <a:satMod val="200000"/>
                  </a:schemeClr>
                </a:solidFill>
              </a:rPr>
              <a:t>Biometrik</a:t>
            </a:r>
            <a:br>
              <a:rPr lang="id-ID" dirty="0">
                <a:solidFill>
                  <a:schemeClr val="tx2">
                    <a:satMod val="200000"/>
                  </a:schemeClr>
                </a:solidFill>
              </a:rPr>
            </a:br>
            <a:r>
              <a:rPr lang="en-US" dirty="0">
                <a:solidFill>
                  <a:schemeClr val="tx2">
                    <a:satMod val="200000"/>
                  </a:schemeClr>
                </a:solidFill>
              </a:rPr>
              <a:t>Hand Geometry</a:t>
            </a:r>
          </a:p>
        </p:txBody>
      </p:sp>
      <p:sp>
        <p:nvSpPr>
          <p:cNvPr id="56323" name="Rectangle 3">
            <a:extLst>
              <a:ext uri="{FF2B5EF4-FFF2-40B4-BE49-F238E27FC236}">
                <a16:creationId xmlns:a16="http://schemas.microsoft.com/office/drawing/2014/main" id="{AB30B507-8FF7-43B6-A5EB-AC866DA1E8A6}"/>
              </a:ext>
            </a:extLst>
          </p:cNvPr>
          <p:cNvSpPr>
            <a:spLocks noGrp="1"/>
          </p:cNvSpPr>
          <p:nvPr>
            <p:ph idx="1"/>
          </p:nvPr>
        </p:nvSpPr>
        <p:spPr/>
        <p:txBody>
          <a:bodyPr/>
          <a:lstStyle/>
          <a:p>
            <a:pPr eaLnBrk="1" hangingPunct="1"/>
            <a:endParaRPr lang="id-ID" altLang="en-US" dirty="0"/>
          </a:p>
        </p:txBody>
      </p:sp>
      <p:sp>
        <p:nvSpPr>
          <p:cNvPr id="56324" name="Slide Number Placeholder 5">
            <a:extLst>
              <a:ext uri="{FF2B5EF4-FFF2-40B4-BE49-F238E27FC236}">
                <a16:creationId xmlns:a16="http://schemas.microsoft.com/office/drawing/2014/main" id="{5FB441EC-B568-4329-9E7E-0BF6F143096F}"/>
              </a:ext>
            </a:extLst>
          </p:cNvPr>
          <p:cNvSpPr>
            <a:spLocks noGrp="1"/>
          </p:cNvSpPr>
          <p:nvPr>
            <p:ph type="sldNum" sz="quarter" idx="12"/>
          </p:nvPr>
        </p:nvSpPr>
        <p:spPr bwMode="auto">
          <a:xfrm>
            <a:off x="8610600" y="6416675"/>
            <a:ext cx="457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l" rtl="0" eaLnBrk="1" fontAlgn="base" hangingPunct="1">
              <a:spcBef>
                <a:spcPct val="0"/>
              </a:spcBef>
              <a:spcAft>
                <a:spcPct val="0"/>
              </a:spcAft>
              <a:defRPr sz="1200" kern="1200">
                <a:solidFill>
                  <a:schemeClr val="tx2"/>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C708885F-0ED6-4DB2-9C0F-7E8A6014D0FD}" type="slidenum">
              <a:rPr lang="en-US" altLang="en-US" smtClean="0"/>
              <a:pPr/>
              <a:t>40</a:t>
            </a:fld>
            <a:endParaRPr lang="en-US" altLang="en-US">
              <a:solidFill>
                <a:schemeClr val="tx2"/>
              </a:solidFill>
            </a:endParaRPr>
          </a:p>
        </p:txBody>
      </p:sp>
      <p:pic>
        <p:nvPicPr>
          <p:cNvPr id="56325" name="Picture 5" descr="HGU">
            <a:extLst>
              <a:ext uri="{FF2B5EF4-FFF2-40B4-BE49-F238E27FC236}">
                <a16:creationId xmlns:a16="http://schemas.microsoft.com/office/drawing/2014/main" id="{A5FE18EA-C413-47CB-88C4-38AB2094D2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7834" y="1798319"/>
            <a:ext cx="5476046" cy="4800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ubtitle 4">
            <a:extLst>
              <a:ext uri="{FF2B5EF4-FFF2-40B4-BE49-F238E27FC236}">
                <a16:creationId xmlns:a16="http://schemas.microsoft.com/office/drawing/2014/main" id="{764D5224-CB71-45CA-9D1F-07CEC9941364}"/>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7" name="Subtitle 4">
            <a:extLst>
              <a:ext uri="{FF2B5EF4-FFF2-40B4-BE49-F238E27FC236}">
                <a16:creationId xmlns:a16="http://schemas.microsoft.com/office/drawing/2014/main" id="{EFF04017-B60E-4745-A105-D688BD9D1419}"/>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2D272345-AC58-4228-8273-40760689BD13}"/>
              </a:ext>
            </a:extLst>
          </p:cNvPr>
          <p:cNvSpPr>
            <a:spLocks noGrp="1"/>
          </p:cNvSpPr>
          <p:nvPr>
            <p:ph type="title"/>
          </p:nvPr>
        </p:nvSpPr>
        <p:spPr/>
        <p:txBody>
          <a:bodyPr/>
          <a:lstStyle/>
          <a:p>
            <a:pPr>
              <a:defRPr/>
            </a:pPr>
            <a:r>
              <a:rPr lang="en-US" dirty="0">
                <a:solidFill>
                  <a:schemeClr val="tx2">
                    <a:satMod val="200000"/>
                  </a:schemeClr>
                </a:solidFill>
              </a:rPr>
              <a:t>Eye Biometric</a:t>
            </a:r>
          </a:p>
        </p:txBody>
      </p:sp>
      <p:sp>
        <p:nvSpPr>
          <p:cNvPr id="57347" name="Rectangle 3">
            <a:extLst>
              <a:ext uri="{FF2B5EF4-FFF2-40B4-BE49-F238E27FC236}">
                <a16:creationId xmlns:a16="http://schemas.microsoft.com/office/drawing/2014/main" id="{2C4E77B8-E911-48FE-B89E-78DAD0F91D06}"/>
              </a:ext>
            </a:extLst>
          </p:cNvPr>
          <p:cNvSpPr>
            <a:spLocks noGrp="1"/>
          </p:cNvSpPr>
          <p:nvPr>
            <p:ph idx="1"/>
          </p:nvPr>
        </p:nvSpPr>
        <p:spPr/>
        <p:txBody>
          <a:bodyPr/>
          <a:lstStyle/>
          <a:p>
            <a:pPr eaLnBrk="1" hangingPunct="1"/>
            <a:endParaRPr lang="id-ID" altLang="en-US"/>
          </a:p>
        </p:txBody>
      </p:sp>
      <p:sp>
        <p:nvSpPr>
          <p:cNvPr id="57348" name="Slide Number Placeholder 5">
            <a:extLst>
              <a:ext uri="{FF2B5EF4-FFF2-40B4-BE49-F238E27FC236}">
                <a16:creationId xmlns:a16="http://schemas.microsoft.com/office/drawing/2014/main" id="{7195B9B8-339D-47EF-810C-8AEC8A4BC68F}"/>
              </a:ext>
            </a:extLst>
          </p:cNvPr>
          <p:cNvSpPr>
            <a:spLocks noGrp="1"/>
          </p:cNvSpPr>
          <p:nvPr>
            <p:ph type="sldNum" sz="quarter" idx="12"/>
          </p:nvPr>
        </p:nvSpPr>
        <p:spPr bwMode="auto">
          <a:xfrm>
            <a:off x="8610600" y="6416675"/>
            <a:ext cx="457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l" rtl="0" eaLnBrk="1" fontAlgn="base" hangingPunct="1">
              <a:spcBef>
                <a:spcPct val="0"/>
              </a:spcBef>
              <a:spcAft>
                <a:spcPct val="0"/>
              </a:spcAft>
              <a:defRPr sz="1200" kern="1200">
                <a:solidFill>
                  <a:schemeClr val="tx2"/>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C708885F-0ED6-4DB2-9C0F-7E8A6014D0FD}" type="slidenum">
              <a:rPr lang="en-US" altLang="en-US" smtClean="0"/>
              <a:pPr/>
              <a:t>41</a:t>
            </a:fld>
            <a:endParaRPr lang="en-US" altLang="en-US">
              <a:solidFill>
                <a:schemeClr val="tx2"/>
              </a:solidFill>
            </a:endParaRPr>
          </a:p>
        </p:txBody>
      </p:sp>
      <p:pic>
        <p:nvPicPr>
          <p:cNvPr id="57349" name="Picture 5" descr="eye_zap_1">
            <a:extLst>
              <a:ext uri="{FF2B5EF4-FFF2-40B4-BE49-F238E27FC236}">
                <a16:creationId xmlns:a16="http://schemas.microsoft.com/office/drawing/2014/main" id="{677673ED-7420-428C-BBBE-18C0520FFB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1600200"/>
            <a:ext cx="41148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ubtitle 4">
            <a:extLst>
              <a:ext uri="{FF2B5EF4-FFF2-40B4-BE49-F238E27FC236}">
                <a16:creationId xmlns:a16="http://schemas.microsoft.com/office/drawing/2014/main" id="{E911AC32-1F96-4AE5-BF4D-4C4360C8372B}"/>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7" name="Subtitle 4">
            <a:extLst>
              <a:ext uri="{FF2B5EF4-FFF2-40B4-BE49-F238E27FC236}">
                <a16:creationId xmlns:a16="http://schemas.microsoft.com/office/drawing/2014/main" id="{72E34145-1204-43E6-BF20-FD21D1CB14CC}"/>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3346C722-68C0-465E-A227-A10DB031AB47}"/>
              </a:ext>
            </a:extLst>
          </p:cNvPr>
          <p:cNvSpPr>
            <a:spLocks noGrp="1"/>
          </p:cNvSpPr>
          <p:nvPr>
            <p:ph type="title"/>
          </p:nvPr>
        </p:nvSpPr>
        <p:spPr>
          <a:xfrm>
            <a:off x="779928" y="671718"/>
            <a:ext cx="9744637" cy="809251"/>
          </a:xfrm>
        </p:spPr>
        <p:txBody>
          <a:bodyPr/>
          <a:lstStyle/>
          <a:p>
            <a:pPr>
              <a:defRPr/>
            </a:pPr>
            <a:r>
              <a:rPr lang="en-US" dirty="0" err="1">
                <a:solidFill>
                  <a:schemeClr val="tx2">
                    <a:satMod val="200000"/>
                  </a:schemeClr>
                </a:solidFill>
              </a:rPr>
              <a:t>Peranti</a:t>
            </a:r>
            <a:r>
              <a:rPr lang="en-US" dirty="0">
                <a:solidFill>
                  <a:schemeClr val="tx2">
                    <a:satMod val="200000"/>
                  </a:schemeClr>
                </a:solidFill>
              </a:rPr>
              <a:t> </a:t>
            </a:r>
            <a:r>
              <a:rPr lang="en-US" dirty="0" err="1">
                <a:solidFill>
                  <a:schemeClr val="tx2">
                    <a:satMod val="200000"/>
                  </a:schemeClr>
                </a:solidFill>
              </a:rPr>
              <a:t>Keluaran</a:t>
            </a:r>
            <a:endParaRPr lang="en-US" dirty="0">
              <a:solidFill>
                <a:schemeClr val="tx2">
                  <a:satMod val="200000"/>
                </a:schemeClr>
              </a:solidFill>
            </a:endParaRPr>
          </a:p>
        </p:txBody>
      </p:sp>
      <p:sp>
        <p:nvSpPr>
          <p:cNvPr id="58371" name="Rectangle 3">
            <a:extLst>
              <a:ext uri="{FF2B5EF4-FFF2-40B4-BE49-F238E27FC236}">
                <a16:creationId xmlns:a16="http://schemas.microsoft.com/office/drawing/2014/main" id="{A8B8FC6D-B6A1-4D4D-A2B7-B4729A60AB43}"/>
              </a:ext>
            </a:extLst>
          </p:cNvPr>
          <p:cNvSpPr>
            <a:spLocks noGrp="1"/>
          </p:cNvSpPr>
          <p:nvPr>
            <p:ph idx="1"/>
          </p:nvPr>
        </p:nvSpPr>
        <p:spPr>
          <a:xfrm>
            <a:off x="1762761" y="1480969"/>
            <a:ext cx="8455025" cy="5562600"/>
          </a:xfrm>
        </p:spPr>
        <p:txBody>
          <a:bodyPr/>
          <a:lstStyle/>
          <a:p>
            <a:pPr algn="just" eaLnBrk="1" hangingPunct="1">
              <a:lnSpc>
                <a:spcPct val="90000"/>
              </a:lnSpc>
            </a:pPr>
            <a:r>
              <a:rPr lang="en-US" altLang="en-US" sz="2300" dirty="0" err="1"/>
              <a:t>Keluaran</a:t>
            </a:r>
            <a:r>
              <a:rPr lang="en-US" altLang="en-US" sz="2300" dirty="0"/>
              <a:t> </a:t>
            </a:r>
            <a:r>
              <a:rPr lang="en-US" altLang="en-US" sz="2300" dirty="0" err="1"/>
              <a:t>hasil</a:t>
            </a:r>
            <a:r>
              <a:rPr lang="en-US" altLang="en-US" sz="2300" dirty="0"/>
              <a:t> </a:t>
            </a:r>
            <a:r>
              <a:rPr lang="en-US" altLang="en-US" sz="2300" dirty="0" err="1"/>
              <a:t>komputer</a:t>
            </a:r>
            <a:r>
              <a:rPr lang="en-US" altLang="en-US" sz="2300" dirty="0"/>
              <a:t> </a:t>
            </a:r>
            <a:r>
              <a:rPr lang="en-US" altLang="en-US" sz="2300" dirty="0" err="1"/>
              <a:t>ada</a:t>
            </a:r>
            <a:r>
              <a:rPr lang="en-US" altLang="en-US" sz="2300" dirty="0"/>
              <a:t> 4 </a:t>
            </a:r>
            <a:r>
              <a:rPr lang="en-US" altLang="en-US" sz="2300" dirty="0" err="1"/>
              <a:t>macam</a:t>
            </a:r>
            <a:r>
              <a:rPr lang="en-US" altLang="en-US" sz="2300" dirty="0"/>
              <a:t> </a:t>
            </a:r>
            <a:r>
              <a:rPr lang="en-US" altLang="en-US" sz="2300" dirty="0" err="1"/>
              <a:t>bentuk</a:t>
            </a:r>
            <a:r>
              <a:rPr lang="en-US" altLang="en-US" sz="2300" dirty="0"/>
              <a:t> :</a:t>
            </a:r>
          </a:p>
          <a:p>
            <a:pPr lvl="1" algn="just" eaLnBrk="1" hangingPunct="1">
              <a:lnSpc>
                <a:spcPct val="90000"/>
              </a:lnSpc>
            </a:pPr>
            <a:r>
              <a:rPr lang="en-US" altLang="en-US" sz="2300" dirty="0"/>
              <a:t>Tulisan</a:t>
            </a:r>
          </a:p>
          <a:p>
            <a:pPr lvl="1" algn="just" eaLnBrk="1" hangingPunct="1">
              <a:lnSpc>
                <a:spcPct val="90000"/>
              </a:lnSpc>
            </a:pPr>
            <a:r>
              <a:rPr lang="en-US" altLang="en-US" sz="2300" dirty="0"/>
              <a:t>Image</a:t>
            </a:r>
          </a:p>
          <a:p>
            <a:pPr lvl="1" algn="just" eaLnBrk="1" hangingPunct="1">
              <a:lnSpc>
                <a:spcPct val="90000"/>
              </a:lnSpc>
            </a:pPr>
            <a:r>
              <a:rPr lang="en-US" altLang="en-US" sz="2300" dirty="0" err="1"/>
              <a:t>Suara</a:t>
            </a:r>
            <a:endParaRPr lang="en-US" altLang="en-US" sz="2300" dirty="0"/>
          </a:p>
          <a:p>
            <a:pPr lvl="1" algn="just" eaLnBrk="1" hangingPunct="1">
              <a:lnSpc>
                <a:spcPct val="90000"/>
              </a:lnSpc>
            </a:pPr>
            <a:r>
              <a:rPr lang="en-US" altLang="en-US" sz="2300" dirty="0" err="1"/>
              <a:t>Bentuk</a:t>
            </a:r>
            <a:r>
              <a:rPr lang="en-US" altLang="en-US" sz="2300" dirty="0"/>
              <a:t> yang </a:t>
            </a:r>
            <a:r>
              <a:rPr lang="en-US" altLang="en-US" sz="2300" dirty="0" err="1"/>
              <a:t>dibaca</a:t>
            </a:r>
            <a:r>
              <a:rPr lang="en-US" altLang="en-US" sz="2300" dirty="0"/>
              <a:t> oleh </a:t>
            </a:r>
            <a:r>
              <a:rPr lang="en-US" altLang="en-US" sz="2300" dirty="0" err="1"/>
              <a:t>mesin</a:t>
            </a:r>
            <a:r>
              <a:rPr lang="en-US" altLang="en-US" sz="2300" dirty="0"/>
              <a:t> </a:t>
            </a:r>
            <a:r>
              <a:rPr lang="en-US" altLang="en-US" sz="2300" dirty="0" err="1"/>
              <a:t>dalam</a:t>
            </a:r>
            <a:r>
              <a:rPr lang="en-US" altLang="en-US" sz="2300" dirty="0"/>
              <a:t> </a:t>
            </a:r>
            <a:r>
              <a:rPr lang="en-US" altLang="en-US" sz="2300" dirty="0" err="1"/>
              <a:t>bentuk</a:t>
            </a:r>
            <a:r>
              <a:rPr lang="en-US" altLang="en-US" sz="2300" dirty="0"/>
              <a:t> </a:t>
            </a:r>
            <a:r>
              <a:rPr lang="en-US" altLang="en-US" sz="2300" dirty="0" err="1"/>
              <a:t>simbol</a:t>
            </a:r>
            <a:endParaRPr lang="en-US" altLang="en-US" sz="2300" dirty="0"/>
          </a:p>
          <a:p>
            <a:pPr algn="just" eaLnBrk="1" hangingPunct="1">
              <a:lnSpc>
                <a:spcPct val="90000"/>
              </a:lnSpc>
            </a:pPr>
            <a:endParaRPr lang="en-US" altLang="en-US" sz="2300" dirty="0"/>
          </a:p>
          <a:p>
            <a:pPr algn="just" eaLnBrk="1" hangingPunct="1">
              <a:lnSpc>
                <a:spcPct val="90000"/>
              </a:lnSpc>
            </a:pPr>
            <a:r>
              <a:rPr lang="en-US" altLang="en-US" sz="2300" dirty="0" err="1"/>
              <a:t>Tampilan</a:t>
            </a:r>
            <a:r>
              <a:rPr lang="en-US" altLang="en-US" sz="2300" dirty="0"/>
              <a:t> output </a:t>
            </a:r>
            <a:r>
              <a:rPr lang="en-US" altLang="en-US" sz="2300" dirty="0" err="1"/>
              <a:t>ada</a:t>
            </a:r>
            <a:r>
              <a:rPr lang="en-US" altLang="en-US" sz="2300" dirty="0"/>
              <a:t> </a:t>
            </a:r>
            <a:r>
              <a:rPr lang="en-US" altLang="en-US" sz="2300" dirty="0" err="1"/>
              <a:t>dua</a:t>
            </a:r>
            <a:r>
              <a:rPr lang="en-US" altLang="en-US" sz="2300" dirty="0"/>
              <a:t> </a:t>
            </a:r>
            <a:r>
              <a:rPr lang="en-US" altLang="en-US" sz="2300" dirty="0" err="1"/>
              <a:t>kategori</a:t>
            </a:r>
            <a:r>
              <a:rPr lang="en-US" altLang="en-US" sz="2300" dirty="0"/>
              <a:t> :</a:t>
            </a:r>
          </a:p>
          <a:p>
            <a:pPr lvl="1" algn="just" eaLnBrk="1" hangingPunct="1">
              <a:lnSpc>
                <a:spcPct val="90000"/>
              </a:lnSpc>
            </a:pPr>
            <a:r>
              <a:rPr lang="en-US" altLang="en-US" sz="2300" dirty="0"/>
              <a:t>Visual output :</a:t>
            </a:r>
          </a:p>
          <a:p>
            <a:pPr lvl="2" algn="just" eaLnBrk="1" hangingPunct="1">
              <a:lnSpc>
                <a:spcPct val="90000"/>
              </a:lnSpc>
            </a:pPr>
            <a:r>
              <a:rPr lang="en-US" altLang="en-US" sz="2300" dirty="0"/>
              <a:t>CRT (Cathode Ray Tubes)</a:t>
            </a:r>
          </a:p>
          <a:p>
            <a:pPr lvl="2" algn="just" eaLnBrk="1" hangingPunct="1">
              <a:lnSpc>
                <a:spcPct val="90000"/>
              </a:lnSpc>
            </a:pPr>
            <a:r>
              <a:rPr lang="en-US" altLang="en-US" sz="2300" dirty="0"/>
              <a:t>LCD screens</a:t>
            </a:r>
          </a:p>
          <a:p>
            <a:pPr lvl="2" algn="just" eaLnBrk="1" hangingPunct="1">
              <a:lnSpc>
                <a:spcPct val="90000"/>
              </a:lnSpc>
            </a:pPr>
            <a:r>
              <a:rPr lang="en-US" altLang="en-US" sz="2300" dirty="0"/>
              <a:t>Random Scan Display</a:t>
            </a:r>
          </a:p>
          <a:p>
            <a:pPr lvl="1" algn="just" eaLnBrk="1" hangingPunct="1">
              <a:lnSpc>
                <a:spcPct val="90000"/>
              </a:lnSpc>
            </a:pPr>
            <a:r>
              <a:rPr lang="en-US" altLang="en-US" sz="2300" dirty="0"/>
              <a:t>Audio output :</a:t>
            </a:r>
          </a:p>
          <a:p>
            <a:pPr lvl="2" algn="just" eaLnBrk="1" hangingPunct="1">
              <a:lnSpc>
                <a:spcPct val="90000"/>
              </a:lnSpc>
            </a:pPr>
            <a:r>
              <a:rPr lang="en-US" altLang="en-US" sz="2300" dirty="0"/>
              <a:t>Beeps</a:t>
            </a:r>
          </a:p>
          <a:p>
            <a:pPr lvl="2" algn="just" eaLnBrk="1" hangingPunct="1">
              <a:lnSpc>
                <a:spcPct val="90000"/>
              </a:lnSpc>
            </a:pPr>
            <a:r>
              <a:rPr lang="en-US" altLang="en-US" sz="2300" dirty="0" err="1"/>
              <a:t>Multitonal</a:t>
            </a:r>
            <a:r>
              <a:rPr lang="en-US" altLang="en-US" sz="2300" dirty="0"/>
              <a:t> sound</a:t>
            </a:r>
          </a:p>
        </p:txBody>
      </p:sp>
      <p:sp>
        <p:nvSpPr>
          <p:cNvPr id="58372" name="Slide Number Placeholder 4">
            <a:extLst>
              <a:ext uri="{FF2B5EF4-FFF2-40B4-BE49-F238E27FC236}">
                <a16:creationId xmlns:a16="http://schemas.microsoft.com/office/drawing/2014/main" id="{AB6E34E1-7A6A-4458-825E-2CD5909ECCC2}"/>
              </a:ext>
            </a:extLst>
          </p:cNvPr>
          <p:cNvSpPr>
            <a:spLocks noGrp="1"/>
          </p:cNvSpPr>
          <p:nvPr>
            <p:ph type="sldNum" sz="quarter" idx="12"/>
          </p:nvPr>
        </p:nvSpPr>
        <p:spPr bwMode="auto">
          <a:xfrm>
            <a:off x="8610600" y="6416675"/>
            <a:ext cx="457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l" rtl="0" eaLnBrk="1" fontAlgn="base" hangingPunct="1">
              <a:spcBef>
                <a:spcPct val="0"/>
              </a:spcBef>
              <a:spcAft>
                <a:spcPct val="0"/>
              </a:spcAft>
              <a:defRPr sz="1200" kern="1200">
                <a:solidFill>
                  <a:schemeClr val="tx2"/>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C708885F-0ED6-4DB2-9C0F-7E8A6014D0FD}" type="slidenum">
              <a:rPr lang="en-US" altLang="en-US" smtClean="0"/>
              <a:pPr/>
              <a:t>42</a:t>
            </a:fld>
            <a:endParaRPr lang="en-US" altLang="en-US">
              <a:solidFill>
                <a:schemeClr val="tx2"/>
              </a:solidFill>
            </a:endParaRPr>
          </a:p>
        </p:txBody>
      </p:sp>
      <p:sp>
        <p:nvSpPr>
          <p:cNvPr id="5" name="Subtitle 4">
            <a:extLst>
              <a:ext uri="{FF2B5EF4-FFF2-40B4-BE49-F238E27FC236}">
                <a16:creationId xmlns:a16="http://schemas.microsoft.com/office/drawing/2014/main" id="{7355E46C-3632-4F75-B0D6-81C61F6FB705}"/>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6" name="Subtitle 4">
            <a:extLst>
              <a:ext uri="{FF2B5EF4-FFF2-40B4-BE49-F238E27FC236}">
                <a16:creationId xmlns:a16="http://schemas.microsoft.com/office/drawing/2014/main" id="{08643D7E-63FD-4E05-8345-770610A4F986}"/>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A8AB1438-69BD-4F96-982C-CBD7332C5945}"/>
              </a:ext>
            </a:extLst>
          </p:cNvPr>
          <p:cNvSpPr>
            <a:spLocks noGrp="1"/>
          </p:cNvSpPr>
          <p:nvPr>
            <p:ph type="title"/>
          </p:nvPr>
        </p:nvSpPr>
        <p:spPr/>
        <p:txBody>
          <a:bodyPr/>
          <a:lstStyle/>
          <a:p>
            <a:pPr>
              <a:defRPr/>
            </a:pPr>
            <a:r>
              <a:rPr lang="en-GB" dirty="0">
                <a:solidFill>
                  <a:schemeClr val="tx2">
                    <a:satMod val="200000"/>
                  </a:schemeClr>
                </a:solidFill>
              </a:rPr>
              <a:t>Bitmap Displays</a:t>
            </a:r>
          </a:p>
        </p:txBody>
      </p:sp>
      <p:sp>
        <p:nvSpPr>
          <p:cNvPr id="59395" name="Rectangle 3">
            <a:extLst>
              <a:ext uri="{FF2B5EF4-FFF2-40B4-BE49-F238E27FC236}">
                <a16:creationId xmlns:a16="http://schemas.microsoft.com/office/drawing/2014/main" id="{8BAA1083-B7D7-4D83-BE55-157A70F6540D}"/>
              </a:ext>
            </a:extLst>
          </p:cNvPr>
          <p:cNvSpPr>
            <a:spLocks noGrp="1"/>
          </p:cNvSpPr>
          <p:nvPr>
            <p:ph idx="1"/>
          </p:nvPr>
        </p:nvSpPr>
        <p:spPr/>
        <p:txBody>
          <a:bodyPr/>
          <a:lstStyle/>
          <a:p>
            <a:pPr marL="342900"/>
            <a:r>
              <a:rPr lang="en-GB" altLang="en-US"/>
              <a:t>Layar dilihat dari jumlah titik-titik berwarna</a:t>
            </a:r>
          </a:p>
        </p:txBody>
      </p:sp>
      <p:sp>
        <p:nvSpPr>
          <p:cNvPr id="59396" name="Slide Number Placeholder 13">
            <a:extLst>
              <a:ext uri="{FF2B5EF4-FFF2-40B4-BE49-F238E27FC236}">
                <a16:creationId xmlns:a16="http://schemas.microsoft.com/office/drawing/2014/main" id="{21F2C093-EEAD-45DC-9324-7F9048A801AA}"/>
              </a:ext>
            </a:extLst>
          </p:cNvPr>
          <p:cNvSpPr>
            <a:spLocks noGrp="1"/>
          </p:cNvSpPr>
          <p:nvPr>
            <p:ph type="sldNum" sz="quarter" idx="12"/>
          </p:nvPr>
        </p:nvSpPr>
        <p:spPr bwMode="auto">
          <a:xfrm>
            <a:off x="8610600" y="6416675"/>
            <a:ext cx="457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l" rtl="0" eaLnBrk="1" fontAlgn="base" hangingPunct="1">
              <a:spcBef>
                <a:spcPct val="0"/>
              </a:spcBef>
              <a:spcAft>
                <a:spcPct val="0"/>
              </a:spcAft>
              <a:defRPr sz="1200" kern="1200">
                <a:solidFill>
                  <a:schemeClr val="tx2"/>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C708885F-0ED6-4DB2-9C0F-7E8A6014D0FD}" type="slidenum">
              <a:rPr lang="en-US" altLang="en-US" smtClean="0"/>
              <a:pPr/>
              <a:t>43</a:t>
            </a:fld>
            <a:endParaRPr lang="en-US" altLang="en-US">
              <a:solidFill>
                <a:schemeClr val="tx2"/>
              </a:solidFill>
            </a:endParaRPr>
          </a:p>
        </p:txBody>
      </p:sp>
      <p:pic>
        <p:nvPicPr>
          <p:cNvPr id="59397" name="Picture 4">
            <a:extLst>
              <a:ext uri="{FF2B5EF4-FFF2-40B4-BE49-F238E27FC236}">
                <a16:creationId xmlns:a16="http://schemas.microsoft.com/office/drawing/2014/main" id="{B9D496A8-C7B7-4DFC-978B-14ED1E4953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2514600"/>
            <a:ext cx="2870200" cy="1536700"/>
          </a:xfrm>
          <a:prstGeom prst="rect">
            <a:avLst/>
          </a:prstGeom>
          <a:noFill/>
          <a:ln w="38100">
            <a:solidFill>
              <a:schemeClr val="bg2"/>
            </a:solidFill>
            <a:miter lim="800000"/>
            <a:headEnd/>
            <a:tailEnd/>
          </a:ln>
          <a:extLst>
            <a:ext uri="{909E8E84-426E-40DD-AFC4-6F175D3DCCD1}">
              <a14:hiddenFill xmlns:a14="http://schemas.microsoft.com/office/drawing/2010/main">
                <a:solidFill>
                  <a:srgbClr val="FFFFFF"/>
                </a:solidFill>
              </a14:hiddenFill>
            </a:ext>
          </a:extLst>
        </p:spPr>
      </p:pic>
      <p:grpSp>
        <p:nvGrpSpPr>
          <p:cNvPr id="2" name="Group 5">
            <a:extLst>
              <a:ext uri="{FF2B5EF4-FFF2-40B4-BE49-F238E27FC236}">
                <a16:creationId xmlns:a16="http://schemas.microsoft.com/office/drawing/2014/main" id="{AEC0A036-4C5A-41E8-B820-5ACAB880ED1E}"/>
              </a:ext>
            </a:extLst>
          </p:cNvPr>
          <p:cNvGrpSpPr>
            <a:grpSpLocks/>
          </p:cNvGrpSpPr>
          <p:nvPr/>
        </p:nvGrpSpPr>
        <p:grpSpPr bwMode="auto">
          <a:xfrm>
            <a:off x="4114800" y="3048000"/>
            <a:ext cx="5511800" cy="2197100"/>
            <a:chOff x="1728" y="2064"/>
            <a:chExt cx="3472" cy="1384"/>
          </a:xfrm>
        </p:grpSpPr>
        <p:pic>
          <p:nvPicPr>
            <p:cNvPr id="59403" name="Picture 6">
              <a:extLst>
                <a:ext uri="{FF2B5EF4-FFF2-40B4-BE49-F238E27FC236}">
                  <a16:creationId xmlns:a16="http://schemas.microsoft.com/office/drawing/2014/main" id="{F61E64BD-097A-47EF-99EC-78288B640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8" y="2064"/>
              <a:ext cx="1552" cy="1384"/>
            </a:xfrm>
            <a:prstGeom prst="rect">
              <a:avLst/>
            </a:prstGeom>
            <a:noFill/>
            <a:ln w="38100">
              <a:solidFill>
                <a:schemeClr val="bg2"/>
              </a:solidFill>
              <a:miter lim="800000"/>
              <a:headEnd/>
              <a:tailEnd/>
            </a:ln>
            <a:extLst>
              <a:ext uri="{909E8E84-426E-40DD-AFC4-6F175D3DCCD1}">
                <a14:hiddenFill xmlns:a14="http://schemas.microsoft.com/office/drawing/2010/main">
                  <a:solidFill>
                    <a:srgbClr val="FFFFFF"/>
                  </a:solidFill>
                </a14:hiddenFill>
              </a:ext>
            </a:extLst>
          </p:spPr>
        </p:pic>
        <p:sp>
          <p:nvSpPr>
            <p:cNvPr id="59404" name="Rectangle 7">
              <a:extLst>
                <a:ext uri="{FF2B5EF4-FFF2-40B4-BE49-F238E27FC236}">
                  <a16:creationId xmlns:a16="http://schemas.microsoft.com/office/drawing/2014/main" id="{5BB74D27-9BB4-4293-A7C1-D549EFE2337A}"/>
                </a:ext>
              </a:extLst>
            </p:cNvPr>
            <p:cNvSpPr>
              <a:spLocks noChangeArrowheads="1"/>
            </p:cNvSpPr>
            <p:nvPr/>
          </p:nvSpPr>
          <p:spPr bwMode="auto">
            <a:xfrm>
              <a:off x="1728" y="2256"/>
              <a:ext cx="432" cy="336"/>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59405" name="Line 8">
              <a:extLst>
                <a:ext uri="{FF2B5EF4-FFF2-40B4-BE49-F238E27FC236}">
                  <a16:creationId xmlns:a16="http://schemas.microsoft.com/office/drawing/2014/main" id="{225112A2-CD1B-409F-BCC6-87C82BE4528C}"/>
                </a:ext>
              </a:extLst>
            </p:cNvPr>
            <p:cNvSpPr>
              <a:spLocks noChangeShapeType="1"/>
            </p:cNvSpPr>
            <p:nvPr/>
          </p:nvSpPr>
          <p:spPr bwMode="auto">
            <a:xfrm>
              <a:off x="2160" y="2400"/>
              <a:ext cx="1440" cy="1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D"/>
            </a:p>
          </p:txBody>
        </p:sp>
      </p:grpSp>
      <p:grpSp>
        <p:nvGrpSpPr>
          <p:cNvPr id="3" name="Group 9">
            <a:extLst>
              <a:ext uri="{FF2B5EF4-FFF2-40B4-BE49-F238E27FC236}">
                <a16:creationId xmlns:a16="http://schemas.microsoft.com/office/drawing/2014/main" id="{4F46382B-D251-4622-A3FD-3D5EC37EEFFC}"/>
              </a:ext>
            </a:extLst>
          </p:cNvPr>
          <p:cNvGrpSpPr>
            <a:grpSpLocks/>
          </p:cNvGrpSpPr>
          <p:nvPr/>
        </p:nvGrpSpPr>
        <p:grpSpPr bwMode="auto">
          <a:xfrm>
            <a:off x="3429000" y="3200400"/>
            <a:ext cx="5562600" cy="3149600"/>
            <a:chOff x="1296" y="2160"/>
            <a:chExt cx="3504" cy="1984"/>
          </a:xfrm>
        </p:grpSpPr>
        <p:pic>
          <p:nvPicPr>
            <p:cNvPr id="59400" name="Picture 10">
              <a:extLst>
                <a:ext uri="{FF2B5EF4-FFF2-40B4-BE49-F238E27FC236}">
                  <a16:creationId xmlns:a16="http://schemas.microsoft.com/office/drawing/2014/main" id="{3C7F3253-7D0B-4729-ADB3-ED04F61BE9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6" y="3024"/>
              <a:ext cx="1560" cy="1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1" name="Rectangle 11">
              <a:extLst>
                <a:ext uri="{FF2B5EF4-FFF2-40B4-BE49-F238E27FC236}">
                  <a16:creationId xmlns:a16="http://schemas.microsoft.com/office/drawing/2014/main" id="{C4C9E715-F6D2-4DC5-A4DF-37EE6BFF6F0F}"/>
                </a:ext>
              </a:extLst>
            </p:cNvPr>
            <p:cNvSpPr>
              <a:spLocks noChangeArrowheads="1"/>
            </p:cNvSpPr>
            <p:nvPr/>
          </p:nvSpPr>
          <p:spPr bwMode="auto">
            <a:xfrm>
              <a:off x="4416" y="2160"/>
              <a:ext cx="384" cy="288"/>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59402" name="Line 12">
              <a:extLst>
                <a:ext uri="{FF2B5EF4-FFF2-40B4-BE49-F238E27FC236}">
                  <a16:creationId xmlns:a16="http://schemas.microsoft.com/office/drawing/2014/main" id="{7AC8FF76-227D-47E5-BFB2-BD31EA302F47}"/>
                </a:ext>
              </a:extLst>
            </p:cNvPr>
            <p:cNvSpPr>
              <a:spLocks noChangeShapeType="1"/>
            </p:cNvSpPr>
            <p:nvPr/>
          </p:nvSpPr>
          <p:spPr bwMode="auto">
            <a:xfrm flipH="1">
              <a:off x="2880" y="2448"/>
              <a:ext cx="1728" cy="110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D"/>
            </a:p>
          </p:txBody>
        </p:sp>
      </p:grpSp>
      <p:sp>
        <p:nvSpPr>
          <p:cNvPr id="14" name="Subtitle 4">
            <a:extLst>
              <a:ext uri="{FF2B5EF4-FFF2-40B4-BE49-F238E27FC236}">
                <a16:creationId xmlns:a16="http://schemas.microsoft.com/office/drawing/2014/main" id="{FCB46B9E-3ADD-4E9C-9623-0775CD5D39E7}"/>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15" name="Subtitle 4">
            <a:extLst>
              <a:ext uri="{FF2B5EF4-FFF2-40B4-BE49-F238E27FC236}">
                <a16:creationId xmlns:a16="http://schemas.microsoft.com/office/drawing/2014/main" id="{31B5421C-20AD-453B-8179-527DAE71E998}"/>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31739856-EDCA-4D9B-B6AD-32C8F46AB275}"/>
              </a:ext>
            </a:extLst>
          </p:cNvPr>
          <p:cNvSpPr>
            <a:spLocks noGrp="1"/>
          </p:cNvSpPr>
          <p:nvPr>
            <p:ph type="title"/>
          </p:nvPr>
        </p:nvSpPr>
        <p:spPr>
          <a:xfrm>
            <a:off x="968095" y="793638"/>
            <a:ext cx="9744637" cy="809251"/>
          </a:xfrm>
        </p:spPr>
        <p:txBody>
          <a:bodyPr/>
          <a:lstStyle/>
          <a:p>
            <a:pPr>
              <a:defRPr/>
            </a:pPr>
            <a:r>
              <a:rPr lang="en-GB" dirty="0">
                <a:solidFill>
                  <a:schemeClr val="tx2">
                    <a:satMod val="200000"/>
                  </a:schemeClr>
                </a:solidFill>
              </a:rPr>
              <a:t>Anti-Aliasing</a:t>
            </a:r>
          </a:p>
        </p:txBody>
      </p:sp>
      <p:sp>
        <p:nvSpPr>
          <p:cNvPr id="60419" name="Rectangle 3">
            <a:extLst>
              <a:ext uri="{FF2B5EF4-FFF2-40B4-BE49-F238E27FC236}">
                <a16:creationId xmlns:a16="http://schemas.microsoft.com/office/drawing/2014/main" id="{F281B3C6-CE3B-4639-A575-AC94B911D16C}"/>
              </a:ext>
            </a:extLst>
          </p:cNvPr>
          <p:cNvSpPr>
            <a:spLocks noGrp="1"/>
          </p:cNvSpPr>
          <p:nvPr>
            <p:ph idx="1"/>
          </p:nvPr>
        </p:nvSpPr>
        <p:spPr>
          <a:xfrm>
            <a:off x="1906587" y="1757681"/>
            <a:ext cx="8378825" cy="2384425"/>
          </a:xfrm>
        </p:spPr>
        <p:txBody>
          <a:bodyPr>
            <a:noAutofit/>
          </a:bodyPr>
          <a:lstStyle/>
          <a:p>
            <a:pPr marL="0" indent="0" defTabSz="673100">
              <a:lnSpc>
                <a:spcPct val="80000"/>
              </a:lnSpc>
              <a:buClr>
                <a:schemeClr val="tx1"/>
              </a:buClr>
              <a:buFontTx/>
              <a:buChar char=" "/>
            </a:pPr>
            <a:r>
              <a:rPr lang="en-GB" altLang="en-US" sz="2000" dirty="0">
                <a:latin typeface="Signika" panose="02010003020600000004"/>
              </a:rPr>
              <a:t>Jaggies (</a:t>
            </a:r>
            <a:r>
              <a:rPr lang="en-GB" altLang="en-US" sz="2000" dirty="0" err="1">
                <a:latin typeface="Signika" panose="02010003020600000004"/>
              </a:rPr>
              <a:t>efek</a:t>
            </a:r>
            <a:r>
              <a:rPr lang="en-GB" altLang="en-US" sz="2000" dirty="0">
                <a:latin typeface="Signika" panose="02010003020600000004"/>
              </a:rPr>
              <a:t> </a:t>
            </a:r>
            <a:r>
              <a:rPr lang="en-GB" altLang="en-US" sz="2000" dirty="0" err="1">
                <a:latin typeface="Signika" panose="02010003020600000004"/>
              </a:rPr>
              <a:t>bergerigi</a:t>
            </a:r>
            <a:r>
              <a:rPr lang="en-GB" altLang="en-US" sz="2000" dirty="0">
                <a:latin typeface="Signika" panose="02010003020600000004"/>
              </a:rPr>
              <a:t>)</a:t>
            </a:r>
          </a:p>
          <a:p>
            <a:pPr marL="755650" lvl="1" indent="-374650" defTabSz="673100">
              <a:lnSpc>
                <a:spcPct val="80000"/>
              </a:lnSpc>
            </a:pPr>
            <a:r>
              <a:rPr lang="en-US" altLang="en-US" sz="2000" dirty="0">
                <a:latin typeface="Signika" panose="02010003020600000004"/>
              </a:rPr>
              <a:t>garis diagonal yang </a:t>
            </a:r>
            <a:r>
              <a:rPr lang="en-US" altLang="en-US" sz="2000" dirty="0" err="1">
                <a:latin typeface="Signika" panose="02010003020600000004"/>
              </a:rPr>
              <a:t>memiliki</a:t>
            </a:r>
            <a:r>
              <a:rPr lang="en-US" altLang="en-US" sz="2000" dirty="0">
                <a:latin typeface="Signika" panose="02010003020600000004"/>
              </a:rPr>
              <a:t> </a:t>
            </a:r>
            <a:r>
              <a:rPr lang="en-US" altLang="en-US" sz="2000" dirty="0" err="1">
                <a:latin typeface="Signika" panose="02010003020600000004"/>
              </a:rPr>
              <a:t>diskontinuitas</a:t>
            </a:r>
            <a:r>
              <a:rPr lang="en-US" altLang="en-US" sz="2000" dirty="0">
                <a:latin typeface="Signika" panose="02010003020600000004"/>
              </a:rPr>
              <a:t> </a:t>
            </a:r>
            <a:r>
              <a:rPr lang="en-US" altLang="en-US" sz="2000" dirty="0" err="1">
                <a:latin typeface="Signika" panose="02010003020600000004"/>
              </a:rPr>
              <a:t>dalam</a:t>
            </a:r>
            <a:r>
              <a:rPr lang="en-US" altLang="en-US" sz="2000" dirty="0">
                <a:latin typeface="Signika" panose="02010003020600000004"/>
              </a:rPr>
              <a:t> raster horizontal </a:t>
            </a:r>
            <a:r>
              <a:rPr lang="en-US" altLang="en-US" sz="2000" dirty="0" err="1">
                <a:latin typeface="Signika" panose="02010003020600000004"/>
              </a:rPr>
              <a:t>akibat</a:t>
            </a:r>
            <a:r>
              <a:rPr lang="en-US" altLang="en-US" sz="2000" dirty="0">
                <a:latin typeface="Signika" panose="02010003020600000004"/>
              </a:rPr>
              <a:t> proses scan. </a:t>
            </a:r>
            <a:endParaRPr lang="en-GB" altLang="en-US" sz="2000" dirty="0">
              <a:latin typeface="Signika" panose="02010003020600000004"/>
            </a:endParaRPr>
          </a:p>
          <a:p>
            <a:pPr marL="0" indent="0" defTabSz="673100">
              <a:lnSpc>
                <a:spcPct val="80000"/>
              </a:lnSpc>
            </a:pPr>
            <a:endParaRPr lang="en-GB" altLang="en-US" sz="2000" dirty="0">
              <a:latin typeface="Signika" panose="02010003020600000004"/>
            </a:endParaRPr>
          </a:p>
          <a:p>
            <a:pPr marL="0" indent="0" defTabSz="673100">
              <a:lnSpc>
                <a:spcPct val="80000"/>
              </a:lnSpc>
              <a:buClr>
                <a:schemeClr val="tx1"/>
              </a:buClr>
              <a:buFontTx/>
              <a:buChar char=" "/>
            </a:pPr>
            <a:r>
              <a:rPr lang="en-GB" altLang="en-US" sz="2000" dirty="0">
                <a:latin typeface="Signika" panose="02010003020600000004"/>
              </a:rPr>
              <a:t>Anti-aliasing</a:t>
            </a:r>
          </a:p>
          <a:p>
            <a:pPr marL="755650" lvl="1" indent="-374650" defTabSz="673100">
              <a:lnSpc>
                <a:spcPct val="80000"/>
              </a:lnSpc>
            </a:pPr>
            <a:r>
              <a:rPr lang="en-US" altLang="en-US" sz="2000" dirty="0" err="1">
                <a:latin typeface="Signika" panose="02010003020600000004"/>
              </a:rPr>
              <a:t>melembutkan</a:t>
            </a:r>
            <a:r>
              <a:rPr lang="en-US" altLang="en-US" sz="2000" dirty="0">
                <a:latin typeface="Signika" panose="02010003020600000004"/>
              </a:rPr>
              <a:t> </a:t>
            </a:r>
            <a:r>
              <a:rPr lang="en-US" altLang="en-US" sz="2000" dirty="0" err="1">
                <a:latin typeface="Signika" panose="02010003020600000004"/>
              </a:rPr>
              <a:t>tepi</a:t>
            </a:r>
            <a:r>
              <a:rPr lang="en-US" altLang="en-US" sz="2000" dirty="0">
                <a:latin typeface="Signika" panose="02010003020600000004"/>
              </a:rPr>
              <a:t> </a:t>
            </a:r>
            <a:r>
              <a:rPr lang="en-US" altLang="en-US" sz="2000" dirty="0" err="1">
                <a:latin typeface="Signika" panose="02010003020600000004"/>
              </a:rPr>
              <a:t>dengan</a:t>
            </a:r>
            <a:r>
              <a:rPr lang="en-US" altLang="en-US" sz="2000" dirty="0">
                <a:latin typeface="Signika" panose="02010003020600000004"/>
              </a:rPr>
              <a:t> </a:t>
            </a:r>
            <a:r>
              <a:rPr lang="en-US" altLang="en-US" sz="2000" dirty="0" err="1">
                <a:latin typeface="Signika" panose="02010003020600000004"/>
              </a:rPr>
              <a:t>menggunakan</a:t>
            </a:r>
            <a:r>
              <a:rPr lang="en-US" altLang="en-US" sz="2000" dirty="0">
                <a:latin typeface="Signika" panose="02010003020600000004"/>
              </a:rPr>
              <a:t> garis </a:t>
            </a:r>
            <a:r>
              <a:rPr lang="en-US" altLang="en-US" sz="2000" dirty="0" err="1">
                <a:latin typeface="Signika" panose="02010003020600000004"/>
              </a:rPr>
              <a:t>nuansa</a:t>
            </a:r>
            <a:r>
              <a:rPr lang="en-US" altLang="en-US" sz="2000" dirty="0">
                <a:latin typeface="Signika" panose="02010003020600000004"/>
              </a:rPr>
              <a:t> </a:t>
            </a:r>
            <a:r>
              <a:rPr lang="en-US" altLang="en-US" sz="2000" dirty="0" err="1">
                <a:latin typeface="Signika" panose="02010003020600000004"/>
              </a:rPr>
              <a:t>warna</a:t>
            </a:r>
            <a:br>
              <a:rPr lang="en-US" altLang="en-US" sz="2000" dirty="0">
                <a:latin typeface="Signika" panose="02010003020600000004"/>
              </a:rPr>
            </a:br>
            <a:r>
              <a:rPr lang="en-US" altLang="en-US" sz="2000" dirty="0">
                <a:latin typeface="Signika" panose="02010003020600000004"/>
              </a:rPr>
              <a:t>juga </a:t>
            </a:r>
            <a:r>
              <a:rPr lang="en-US" altLang="en-US" sz="2000" dirty="0" err="1">
                <a:latin typeface="Signika" panose="02010003020600000004"/>
              </a:rPr>
              <a:t>digunakan</a:t>
            </a:r>
            <a:r>
              <a:rPr lang="en-US" altLang="en-US" sz="2000" dirty="0">
                <a:latin typeface="Signika" panose="02010003020600000004"/>
              </a:rPr>
              <a:t> </a:t>
            </a:r>
            <a:r>
              <a:rPr lang="en-US" altLang="en-US" sz="2000" dirty="0" err="1">
                <a:latin typeface="Signika" panose="02010003020600000004"/>
              </a:rPr>
              <a:t>untuk</a:t>
            </a:r>
            <a:r>
              <a:rPr lang="en-US" altLang="en-US" sz="2000" dirty="0">
                <a:latin typeface="Signika" panose="02010003020600000004"/>
              </a:rPr>
              <a:t> </a:t>
            </a:r>
            <a:r>
              <a:rPr lang="en-US" altLang="en-US" sz="2000" dirty="0" err="1">
                <a:latin typeface="Signika" panose="02010003020600000004"/>
              </a:rPr>
              <a:t>teks</a:t>
            </a:r>
            <a:r>
              <a:rPr lang="en-US" altLang="en-US" sz="2000" dirty="0">
                <a:latin typeface="Signika" panose="02010003020600000004"/>
              </a:rPr>
              <a:t> </a:t>
            </a:r>
            <a:endParaRPr lang="en-GB" altLang="en-US" sz="2000" dirty="0">
              <a:latin typeface="Signika" panose="02010003020600000004"/>
            </a:endParaRPr>
          </a:p>
        </p:txBody>
      </p:sp>
      <p:sp>
        <p:nvSpPr>
          <p:cNvPr id="60420" name="Slide Number Placeholder 6">
            <a:extLst>
              <a:ext uri="{FF2B5EF4-FFF2-40B4-BE49-F238E27FC236}">
                <a16:creationId xmlns:a16="http://schemas.microsoft.com/office/drawing/2014/main" id="{56F984EC-9EA1-404C-87BA-9167D5E63592}"/>
              </a:ext>
            </a:extLst>
          </p:cNvPr>
          <p:cNvSpPr>
            <a:spLocks noGrp="1"/>
          </p:cNvSpPr>
          <p:nvPr>
            <p:ph type="sldNum" sz="quarter" idx="12"/>
          </p:nvPr>
        </p:nvSpPr>
        <p:spPr bwMode="auto">
          <a:xfrm>
            <a:off x="8610600" y="6416675"/>
            <a:ext cx="457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l" rtl="0" eaLnBrk="1" fontAlgn="base" hangingPunct="1">
              <a:spcBef>
                <a:spcPct val="0"/>
              </a:spcBef>
              <a:spcAft>
                <a:spcPct val="0"/>
              </a:spcAft>
              <a:defRPr sz="1200" kern="1200">
                <a:solidFill>
                  <a:schemeClr val="tx2"/>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C708885F-0ED6-4DB2-9C0F-7E8A6014D0FD}" type="slidenum">
              <a:rPr lang="en-US" altLang="en-US" smtClean="0"/>
              <a:pPr/>
              <a:t>44</a:t>
            </a:fld>
            <a:endParaRPr lang="en-US" altLang="en-US">
              <a:solidFill>
                <a:schemeClr val="tx2"/>
              </a:solidFill>
            </a:endParaRPr>
          </a:p>
        </p:txBody>
      </p:sp>
      <p:pic>
        <p:nvPicPr>
          <p:cNvPr id="60421" name="Picture 4">
            <a:extLst>
              <a:ext uri="{FF2B5EF4-FFF2-40B4-BE49-F238E27FC236}">
                <a16:creationId xmlns:a16="http://schemas.microsoft.com/office/drawing/2014/main" id="{EE6E0363-D230-4D2A-8451-A1AA5B049B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4038601"/>
            <a:ext cx="3873500"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Picture 5">
            <a:extLst>
              <a:ext uri="{FF2B5EF4-FFF2-40B4-BE49-F238E27FC236}">
                <a16:creationId xmlns:a16="http://schemas.microsoft.com/office/drawing/2014/main" id="{DCE30F26-B9EA-455E-85B5-BAB94DAC21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1" y="4038600"/>
            <a:ext cx="3783013"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4">
            <a:extLst>
              <a:ext uri="{FF2B5EF4-FFF2-40B4-BE49-F238E27FC236}">
                <a16:creationId xmlns:a16="http://schemas.microsoft.com/office/drawing/2014/main" id="{6652D289-884B-48D5-8B2C-7A11017D1DC6}"/>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8" name="Subtitle 4">
            <a:extLst>
              <a:ext uri="{FF2B5EF4-FFF2-40B4-BE49-F238E27FC236}">
                <a16:creationId xmlns:a16="http://schemas.microsoft.com/office/drawing/2014/main" id="{C09A1794-B867-4D2D-9791-815376F01FDB}"/>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a:extLst>
              <a:ext uri="{FF2B5EF4-FFF2-40B4-BE49-F238E27FC236}">
                <a16:creationId xmlns:a16="http://schemas.microsoft.com/office/drawing/2014/main" id="{D0B58899-C1C4-432E-9680-F27B3655DBA7}"/>
              </a:ext>
            </a:extLst>
          </p:cNvPr>
          <p:cNvSpPr>
            <a:spLocks noGrp="1"/>
          </p:cNvSpPr>
          <p:nvPr>
            <p:ph type="title"/>
          </p:nvPr>
        </p:nvSpPr>
        <p:spPr/>
        <p:txBody>
          <a:bodyPr/>
          <a:lstStyle/>
          <a:p>
            <a:pPr>
              <a:defRPr/>
            </a:pPr>
            <a:r>
              <a:rPr lang="en-GB" dirty="0">
                <a:solidFill>
                  <a:schemeClr val="tx2">
                    <a:satMod val="200000"/>
                  </a:schemeClr>
                </a:solidFill>
              </a:rPr>
              <a:t>Cathode Ray Tube (</a:t>
            </a:r>
            <a:r>
              <a:rPr lang="en-GB" dirty="0" err="1">
                <a:solidFill>
                  <a:schemeClr val="tx2">
                    <a:satMod val="200000"/>
                  </a:schemeClr>
                </a:solidFill>
              </a:rPr>
              <a:t>Crt</a:t>
            </a:r>
            <a:r>
              <a:rPr lang="en-GB" dirty="0">
                <a:solidFill>
                  <a:schemeClr val="tx2">
                    <a:satMod val="200000"/>
                  </a:schemeClr>
                </a:solidFill>
              </a:rPr>
              <a:t>)</a:t>
            </a:r>
            <a:endParaRPr lang="en-US" dirty="0">
              <a:solidFill>
                <a:schemeClr val="tx2">
                  <a:satMod val="200000"/>
                </a:schemeClr>
              </a:solidFill>
            </a:endParaRPr>
          </a:p>
        </p:txBody>
      </p:sp>
      <p:graphicFrame>
        <p:nvGraphicFramePr>
          <p:cNvPr id="61443" name="Object 4">
            <a:extLst>
              <a:ext uri="{FF2B5EF4-FFF2-40B4-BE49-F238E27FC236}">
                <a16:creationId xmlns:a16="http://schemas.microsoft.com/office/drawing/2014/main" id="{0B50EC3E-076F-4663-9C02-FED4F85F66C1}"/>
              </a:ext>
            </a:extLst>
          </p:cNvPr>
          <p:cNvGraphicFramePr>
            <a:graphicFrameLocks noGrp="1" noChangeAspect="1"/>
          </p:cNvGraphicFramePr>
          <p:nvPr>
            <p:ph idx="1"/>
          </p:nvPr>
        </p:nvGraphicFramePr>
        <p:xfrm>
          <a:off x="6172200" y="1752600"/>
          <a:ext cx="4191000" cy="3556000"/>
        </p:xfrm>
        <a:graphic>
          <a:graphicData uri="http://schemas.openxmlformats.org/presentationml/2006/ole">
            <mc:AlternateContent xmlns:mc="http://schemas.openxmlformats.org/markup-compatibility/2006">
              <mc:Choice xmlns:v="urn:schemas-microsoft-com:vml" Requires="v">
                <p:oleObj spid="_x0000_s6147" name="Picture" r:id="rId3" imgW="2857500" imgH="2200275" progId="Word.Picture.8">
                  <p:embed/>
                </p:oleObj>
              </mc:Choice>
              <mc:Fallback>
                <p:oleObj name="Picture" r:id="rId3" imgW="2857500" imgH="2200275" progId="Word.Picture.8">
                  <p:embed/>
                  <p:pic>
                    <p:nvPicPr>
                      <p:cNvPr id="61443" name="Object 4">
                        <a:extLst>
                          <a:ext uri="{FF2B5EF4-FFF2-40B4-BE49-F238E27FC236}">
                            <a16:creationId xmlns:a16="http://schemas.microsoft.com/office/drawing/2014/main" id="{0B50EC3E-076F-4663-9C02-FED4F85F66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1752600"/>
                        <a:ext cx="4191000" cy="35560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444" name="Slide Number Placeholder 5">
            <a:extLst>
              <a:ext uri="{FF2B5EF4-FFF2-40B4-BE49-F238E27FC236}">
                <a16:creationId xmlns:a16="http://schemas.microsoft.com/office/drawing/2014/main" id="{022DAEC5-7EF5-4DC8-9D86-19F5D296009C}"/>
              </a:ext>
            </a:extLst>
          </p:cNvPr>
          <p:cNvSpPr>
            <a:spLocks noGrp="1"/>
          </p:cNvSpPr>
          <p:nvPr>
            <p:ph type="sldNum" sz="quarter" idx="12"/>
          </p:nvPr>
        </p:nvSpPr>
        <p:spPr bwMode="auto">
          <a:xfrm>
            <a:off x="8610600" y="6416675"/>
            <a:ext cx="457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l" rtl="0" eaLnBrk="1" fontAlgn="base" hangingPunct="1">
              <a:spcBef>
                <a:spcPct val="0"/>
              </a:spcBef>
              <a:spcAft>
                <a:spcPct val="0"/>
              </a:spcAft>
              <a:defRPr sz="1200" kern="1200">
                <a:solidFill>
                  <a:schemeClr val="tx2"/>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C708885F-0ED6-4DB2-9C0F-7E8A6014D0FD}" type="slidenum">
              <a:rPr lang="en-US" altLang="en-US" smtClean="0"/>
              <a:pPr/>
              <a:t>45</a:t>
            </a:fld>
            <a:endParaRPr lang="en-US" altLang="en-US">
              <a:solidFill>
                <a:schemeClr val="tx2"/>
              </a:solidFill>
            </a:endParaRPr>
          </a:p>
        </p:txBody>
      </p:sp>
      <p:sp>
        <p:nvSpPr>
          <p:cNvPr id="61445" name="Rectangle 3">
            <a:extLst>
              <a:ext uri="{FF2B5EF4-FFF2-40B4-BE49-F238E27FC236}">
                <a16:creationId xmlns:a16="http://schemas.microsoft.com/office/drawing/2014/main" id="{494E6904-25A1-4A2D-8DE7-BC49CCC14BDE}"/>
              </a:ext>
            </a:extLst>
          </p:cNvPr>
          <p:cNvSpPr>
            <a:spLocks noGrp="1"/>
          </p:cNvSpPr>
          <p:nvPr>
            <p:ph type="body" sz="half" idx="4294967295"/>
          </p:nvPr>
        </p:nvSpPr>
        <p:spPr>
          <a:xfrm>
            <a:off x="1437640" y="2000249"/>
            <a:ext cx="4038600" cy="4598988"/>
          </a:xfrm>
        </p:spPr>
        <p:txBody>
          <a:bodyPr>
            <a:normAutofit/>
          </a:bodyPr>
          <a:lstStyle/>
          <a:p>
            <a:pPr eaLnBrk="1" hangingPunct="1"/>
            <a:r>
              <a:rPr lang="en-US" altLang="en-US" sz="2400" dirty="0" err="1">
                <a:latin typeface="Signika" panose="02010003020600000004"/>
              </a:rPr>
              <a:t>Aliran</a:t>
            </a:r>
            <a:r>
              <a:rPr lang="en-US" altLang="en-US" sz="2400" dirty="0">
                <a:latin typeface="Signika" panose="02010003020600000004"/>
              </a:rPr>
              <a:t> </a:t>
            </a:r>
            <a:r>
              <a:rPr lang="en-US" altLang="en-US" sz="2400" dirty="0" err="1">
                <a:latin typeface="Signika" panose="02010003020600000004"/>
              </a:rPr>
              <a:t>elektron</a:t>
            </a:r>
            <a:r>
              <a:rPr lang="en-US" altLang="en-US" sz="2400" dirty="0">
                <a:latin typeface="Signika" panose="02010003020600000004"/>
              </a:rPr>
              <a:t> yang </a:t>
            </a:r>
            <a:r>
              <a:rPr lang="en-US" altLang="en-US" sz="2400" dirty="0" err="1">
                <a:latin typeface="Signika" panose="02010003020600000004"/>
              </a:rPr>
              <a:t>dipancarkan</a:t>
            </a:r>
            <a:r>
              <a:rPr lang="en-US" altLang="en-US" sz="2400" dirty="0">
                <a:latin typeface="Signika" panose="02010003020600000004"/>
              </a:rPr>
              <a:t> </a:t>
            </a:r>
            <a:r>
              <a:rPr lang="en-US" altLang="en-US" sz="2400" dirty="0" err="1">
                <a:latin typeface="Signika" panose="02010003020600000004"/>
              </a:rPr>
              <a:t>dari</a:t>
            </a:r>
            <a:r>
              <a:rPr lang="en-US" altLang="en-US" sz="2400" dirty="0">
                <a:latin typeface="Signika" panose="02010003020600000004"/>
              </a:rPr>
              <a:t> </a:t>
            </a:r>
            <a:r>
              <a:rPr lang="en-US" altLang="en-US" sz="2400" dirty="0" err="1">
                <a:latin typeface="Signika" panose="02010003020600000004"/>
              </a:rPr>
              <a:t>pemancar</a:t>
            </a:r>
            <a:r>
              <a:rPr lang="en-US" altLang="en-US" sz="2400" dirty="0">
                <a:latin typeface="Signika" panose="02010003020600000004"/>
              </a:rPr>
              <a:t> </a:t>
            </a:r>
            <a:r>
              <a:rPr lang="en-US" altLang="en-US" sz="2400" dirty="0" err="1">
                <a:latin typeface="Signika" panose="02010003020600000004"/>
              </a:rPr>
              <a:t>elektron</a:t>
            </a:r>
            <a:r>
              <a:rPr lang="en-US" altLang="en-US" sz="2400" dirty="0">
                <a:latin typeface="Signika" panose="02010003020600000004"/>
              </a:rPr>
              <a:t>, </a:t>
            </a:r>
            <a:r>
              <a:rPr lang="en-US" altLang="en-US" sz="2400" dirty="0" err="1">
                <a:latin typeface="Signika" panose="02010003020600000004"/>
              </a:rPr>
              <a:t>difokuskan</a:t>
            </a:r>
            <a:r>
              <a:rPr lang="en-US" altLang="en-US" sz="2400" dirty="0">
                <a:latin typeface="Signika" panose="02010003020600000004"/>
              </a:rPr>
              <a:t> dan </a:t>
            </a:r>
            <a:r>
              <a:rPr lang="en-US" altLang="en-US" sz="2400" dirty="0" err="1">
                <a:latin typeface="Signika" panose="02010003020600000004"/>
              </a:rPr>
              <a:t>diarahkan</a:t>
            </a:r>
            <a:r>
              <a:rPr lang="en-US" altLang="en-US" sz="2400" dirty="0">
                <a:latin typeface="Signika" panose="02010003020600000004"/>
              </a:rPr>
              <a:t> oleh </a:t>
            </a:r>
            <a:r>
              <a:rPr lang="en-US" altLang="en-US" sz="2400" dirty="0" err="1">
                <a:latin typeface="Signika" panose="02010003020600000004"/>
              </a:rPr>
              <a:t>medan</a:t>
            </a:r>
            <a:r>
              <a:rPr lang="en-US" altLang="en-US" sz="2400" dirty="0">
                <a:latin typeface="Signika" panose="02010003020600000004"/>
              </a:rPr>
              <a:t> magnet, </a:t>
            </a:r>
            <a:r>
              <a:rPr lang="en-US" altLang="en-US" sz="2400" dirty="0" err="1">
                <a:latin typeface="Signika" panose="02010003020600000004"/>
              </a:rPr>
              <a:t>mengenai</a:t>
            </a:r>
            <a:r>
              <a:rPr lang="en-US" altLang="en-US" sz="2400" dirty="0">
                <a:latin typeface="Signika" panose="02010003020600000004"/>
              </a:rPr>
              <a:t> </a:t>
            </a:r>
            <a:r>
              <a:rPr lang="en-US" altLang="en-US" sz="2400" dirty="0" err="1">
                <a:latin typeface="Signika" panose="02010003020600000004"/>
              </a:rPr>
              <a:t>layar</a:t>
            </a:r>
            <a:r>
              <a:rPr lang="en-US" altLang="en-US" sz="2400" dirty="0">
                <a:latin typeface="Signika" panose="02010003020600000004"/>
              </a:rPr>
              <a:t> </a:t>
            </a:r>
            <a:r>
              <a:rPr lang="en-US" altLang="en-US" sz="2400" dirty="0" err="1">
                <a:latin typeface="Signika" panose="02010003020600000004"/>
              </a:rPr>
              <a:t>berlapis</a:t>
            </a:r>
            <a:r>
              <a:rPr lang="en-US" altLang="en-US" sz="2400" dirty="0">
                <a:latin typeface="Signika" panose="02010003020600000004"/>
              </a:rPr>
              <a:t> </a:t>
            </a:r>
            <a:r>
              <a:rPr lang="en-US" altLang="en-US" sz="2400" dirty="0" err="1">
                <a:latin typeface="Signika" panose="02010003020600000004"/>
              </a:rPr>
              <a:t>fosfor</a:t>
            </a:r>
            <a:r>
              <a:rPr lang="en-US" altLang="en-US" sz="2400" dirty="0">
                <a:latin typeface="Signika" panose="02010003020600000004"/>
              </a:rPr>
              <a:t> yang </a:t>
            </a:r>
            <a:r>
              <a:rPr lang="en-US" altLang="en-US" sz="2400" dirty="0" err="1">
                <a:latin typeface="Signika" panose="02010003020600000004"/>
              </a:rPr>
              <a:t>membuat</a:t>
            </a:r>
            <a:r>
              <a:rPr lang="en-US" altLang="en-US" sz="2400" dirty="0">
                <a:latin typeface="Signika" panose="02010003020600000004"/>
              </a:rPr>
              <a:t> </a:t>
            </a:r>
            <a:r>
              <a:rPr lang="en-US" altLang="en-US" sz="2400" dirty="0" err="1">
                <a:latin typeface="Signika" panose="02010003020600000004"/>
              </a:rPr>
              <a:t>bersinar</a:t>
            </a:r>
            <a:endParaRPr lang="en-US" altLang="en-US" sz="2400" dirty="0">
              <a:latin typeface="Signika" panose="02010003020600000004"/>
            </a:endParaRPr>
          </a:p>
          <a:p>
            <a:pPr eaLnBrk="1" hangingPunct="1"/>
            <a:r>
              <a:rPr lang="en-US" altLang="en-US" sz="2400" dirty="0" err="1">
                <a:latin typeface="Signika" panose="02010003020600000004"/>
              </a:rPr>
              <a:t>digunakan</a:t>
            </a:r>
            <a:r>
              <a:rPr lang="en-US" altLang="en-US" sz="2400" dirty="0">
                <a:latin typeface="Signika" panose="02010003020600000004"/>
              </a:rPr>
              <a:t> </a:t>
            </a:r>
            <a:r>
              <a:rPr lang="en-US" altLang="en-US" sz="2400" dirty="0" err="1">
                <a:latin typeface="Signika" panose="02010003020600000004"/>
              </a:rPr>
              <a:t>dalam</a:t>
            </a:r>
            <a:r>
              <a:rPr lang="en-US" altLang="en-US" sz="2400" dirty="0">
                <a:latin typeface="Signika" panose="02010003020600000004"/>
              </a:rPr>
              <a:t> TV dan monitor </a:t>
            </a:r>
            <a:r>
              <a:rPr lang="en-US" altLang="en-US" sz="2400" dirty="0" err="1">
                <a:latin typeface="Signika" panose="02010003020600000004"/>
              </a:rPr>
              <a:t>komputer</a:t>
            </a:r>
            <a:r>
              <a:rPr lang="en-US" altLang="en-US" sz="2400" dirty="0">
                <a:latin typeface="Signika" panose="02010003020600000004"/>
              </a:rPr>
              <a:t> </a:t>
            </a:r>
          </a:p>
        </p:txBody>
      </p:sp>
      <p:sp>
        <p:nvSpPr>
          <p:cNvPr id="6" name="Subtitle 4">
            <a:extLst>
              <a:ext uri="{FF2B5EF4-FFF2-40B4-BE49-F238E27FC236}">
                <a16:creationId xmlns:a16="http://schemas.microsoft.com/office/drawing/2014/main" id="{C332419A-45EC-48B9-8BA3-78B93B416645}"/>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7" name="Subtitle 4">
            <a:extLst>
              <a:ext uri="{FF2B5EF4-FFF2-40B4-BE49-F238E27FC236}">
                <a16:creationId xmlns:a16="http://schemas.microsoft.com/office/drawing/2014/main" id="{F3F746AA-A7D3-4FE1-810E-75E7E748281C}"/>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D1E83FDF-50B7-45E9-9C40-E3B80101FC7F}"/>
              </a:ext>
            </a:extLst>
          </p:cNvPr>
          <p:cNvSpPr>
            <a:spLocks noGrp="1"/>
          </p:cNvSpPr>
          <p:nvPr>
            <p:ph type="title"/>
          </p:nvPr>
        </p:nvSpPr>
        <p:spPr/>
        <p:txBody>
          <a:bodyPr/>
          <a:lstStyle/>
          <a:p>
            <a:pPr>
              <a:defRPr/>
            </a:pPr>
            <a:r>
              <a:rPr lang="en-GB" dirty="0">
                <a:solidFill>
                  <a:schemeClr val="tx2">
                    <a:satMod val="200000"/>
                  </a:schemeClr>
                </a:solidFill>
              </a:rPr>
              <a:t>Cathode Ray Tube (</a:t>
            </a:r>
            <a:r>
              <a:rPr lang="en-GB" dirty="0" err="1">
                <a:solidFill>
                  <a:schemeClr val="tx2">
                    <a:satMod val="200000"/>
                  </a:schemeClr>
                </a:solidFill>
              </a:rPr>
              <a:t>Crt</a:t>
            </a:r>
            <a:r>
              <a:rPr lang="en-GB" dirty="0">
                <a:solidFill>
                  <a:schemeClr val="tx2">
                    <a:satMod val="200000"/>
                  </a:schemeClr>
                </a:solidFill>
              </a:rPr>
              <a:t>)</a:t>
            </a:r>
            <a:endParaRPr lang="en-US" dirty="0">
              <a:solidFill>
                <a:schemeClr val="tx2">
                  <a:satMod val="200000"/>
                </a:schemeClr>
              </a:solidFill>
            </a:endParaRPr>
          </a:p>
        </p:txBody>
      </p:sp>
      <p:sp>
        <p:nvSpPr>
          <p:cNvPr id="62467" name="Rectangle 3">
            <a:extLst>
              <a:ext uri="{FF2B5EF4-FFF2-40B4-BE49-F238E27FC236}">
                <a16:creationId xmlns:a16="http://schemas.microsoft.com/office/drawing/2014/main" id="{159F0DD6-2741-48BF-A3A0-1BA403A69939}"/>
              </a:ext>
            </a:extLst>
          </p:cNvPr>
          <p:cNvSpPr>
            <a:spLocks noGrp="1"/>
          </p:cNvSpPr>
          <p:nvPr>
            <p:ph idx="1"/>
          </p:nvPr>
        </p:nvSpPr>
        <p:spPr>
          <a:xfrm>
            <a:off x="1541928" y="1981200"/>
            <a:ext cx="4419600" cy="4800600"/>
          </a:xfrm>
        </p:spPr>
        <p:txBody>
          <a:bodyPr>
            <a:normAutofit/>
          </a:bodyPr>
          <a:lstStyle/>
          <a:p>
            <a:pPr eaLnBrk="1" hangingPunct="1"/>
            <a:r>
              <a:rPr lang="en-US" altLang="en-US" sz="2400" dirty="0" err="1">
                <a:latin typeface="Signika" panose="02010003020600000004"/>
              </a:rPr>
              <a:t>Tiga</a:t>
            </a:r>
            <a:r>
              <a:rPr lang="en-US" altLang="en-US" sz="2400" dirty="0">
                <a:latin typeface="Signika" panose="02010003020600000004"/>
              </a:rPr>
              <a:t> </a:t>
            </a:r>
            <a:r>
              <a:rPr lang="en-US" altLang="en-US" sz="2400" dirty="0" err="1">
                <a:latin typeface="Signika" panose="02010003020600000004"/>
              </a:rPr>
              <a:t>jenis</a:t>
            </a:r>
            <a:r>
              <a:rPr lang="en-US" altLang="en-US" sz="2400" dirty="0">
                <a:latin typeface="Signika" panose="02010003020600000004"/>
              </a:rPr>
              <a:t> CRT:</a:t>
            </a:r>
          </a:p>
          <a:p>
            <a:pPr lvl="1" eaLnBrk="1" hangingPunct="1"/>
            <a:r>
              <a:rPr lang="en-US" altLang="en-US" sz="2400" dirty="0">
                <a:latin typeface="Signika" panose="02010003020600000004"/>
              </a:rPr>
              <a:t>Raster scan</a:t>
            </a:r>
          </a:p>
          <a:p>
            <a:pPr lvl="1" eaLnBrk="1" hangingPunct="1"/>
            <a:r>
              <a:rPr lang="en-US" altLang="en-US" sz="2400" dirty="0">
                <a:latin typeface="Signika" panose="02010003020600000004"/>
              </a:rPr>
              <a:t>Random scan</a:t>
            </a:r>
          </a:p>
          <a:p>
            <a:pPr lvl="1" eaLnBrk="1" hangingPunct="1"/>
            <a:r>
              <a:rPr lang="en-US" altLang="en-US" sz="2400" dirty="0">
                <a:latin typeface="Signika" panose="02010003020600000004"/>
              </a:rPr>
              <a:t>Direct view </a:t>
            </a:r>
            <a:r>
              <a:rPr lang="en-US" altLang="en-US" sz="2400" dirty="0" err="1">
                <a:latin typeface="Signika" panose="02010003020600000004"/>
              </a:rPr>
              <a:t>stogre</a:t>
            </a:r>
            <a:r>
              <a:rPr lang="en-US" altLang="en-US" sz="2400" dirty="0">
                <a:latin typeface="Signika" panose="02010003020600000004"/>
              </a:rPr>
              <a:t> tube (DVST)</a:t>
            </a:r>
          </a:p>
        </p:txBody>
      </p:sp>
      <p:sp>
        <p:nvSpPr>
          <p:cNvPr id="62468" name="Slide Number Placeholder 5">
            <a:extLst>
              <a:ext uri="{FF2B5EF4-FFF2-40B4-BE49-F238E27FC236}">
                <a16:creationId xmlns:a16="http://schemas.microsoft.com/office/drawing/2014/main" id="{926206F4-6AEE-4F08-AAB1-BA9B97838DF9}"/>
              </a:ext>
            </a:extLst>
          </p:cNvPr>
          <p:cNvSpPr>
            <a:spLocks noGrp="1"/>
          </p:cNvSpPr>
          <p:nvPr>
            <p:ph type="sldNum" sz="quarter" idx="12"/>
          </p:nvPr>
        </p:nvSpPr>
        <p:spPr bwMode="auto">
          <a:xfrm>
            <a:off x="8610600" y="6416675"/>
            <a:ext cx="457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l" rtl="0" eaLnBrk="1" fontAlgn="base" hangingPunct="1">
              <a:spcBef>
                <a:spcPct val="0"/>
              </a:spcBef>
              <a:spcAft>
                <a:spcPct val="0"/>
              </a:spcAft>
              <a:defRPr sz="1200" kern="1200">
                <a:solidFill>
                  <a:schemeClr val="tx2"/>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C708885F-0ED6-4DB2-9C0F-7E8A6014D0FD}" type="slidenum">
              <a:rPr lang="en-US" altLang="en-US" smtClean="0"/>
              <a:pPr/>
              <a:t>46</a:t>
            </a:fld>
            <a:endParaRPr lang="en-US" altLang="en-US">
              <a:solidFill>
                <a:schemeClr val="tx2"/>
              </a:solidFill>
            </a:endParaRPr>
          </a:p>
        </p:txBody>
      </p:sp>
      <p:pic>
        <p:nvPicPr>
          <p:cNvPr id="62469" name="Picture 5" descr="CRT">
            <a:extLst>
              <a:ext uri="{FF2B5EF4-FFF2-40B4-BE49-F238E27FC236}">
                <a16:creationId xmlns:a16="http://schemas.microsoft.com/office/drawing/2014/main" id="{15247C30-3DD0-48F1-AD00-A795A7F6B8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1600200"/>
            <a:ext cx="41148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ubtitle 4">
            <a:extLst>
              <a:ext uri="{FF2B5EF4-FFF2-40B4-BE49-F238E27FC236}">
                <a16:creationId xmlns:a16="http://schemas.microsoft.com/office/drawing/2014/main" id="{19F1EBA5-023C-476D-B64B-E8C292F72970}"/>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7" name="Subtitle 4">
            <a:extLst>
              <a:ext uri="{FF2B5EF4-FFF2-40B4-BE49-F238E27FC236}">
                <a16:creationId xmlns:a16="http://schemas.microsoft.com/office/drawing/2014/main" id="{5DDADD30-F2FA-498A-B1BA-06F9A446BDE8}"/>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160FFA6E-38EE-4786-9ED9-1A2DF60B37C2}"/>
              </a:ext>
            </a:extLst>
          </p:cNvPr>
          <p:cNvSpPr>
            <a:spLocks noGrp="1"/>
          </p:cNvSpPr>
          <p:nvPr>
            <p:ph type="title"/>
          </p:nvPr>
        </p:nvSpPr>
        <p:spPr/>
        <p:txBody>
          <a:bodyPr>
            <a:normAutofit/>
          </a:bodyPr>
          <a:lstStyle/>
          <a:p>
            <a:pPr>
              <a:defRPr/>
            </a:pPr>
            <a:r>
              <a:rPr lang="en-GB" dirty="0">
                <a:solidFill>
                  <a:schemeClr val="tx2">
                    <a:satMod val="200000"/>
                  </a:schemeClr>
                </a:solidFill>
              </a:rPr>
              <a:t>Liquid Crystal Displays (LCD)</a:t>
            </a:r>
            <a:endParaRPr lang="en-US" dirty="0">
              <a:solidFill>
                <a:schemeClr val="tx2">
                  <a:satMod val="200000"/>
                </a:schemeClr>
              </a:solidFill>
            </a:endParaRPr>
          </a:p>
        </p:txBody>
      </p:sp>
      <p:pic>
        <p:nvPicPr>
          <p:cNvPr id="63491" name="Picture 5" descr="LCD_TV">
            <a:extLst>
              <a:ext uri="{FF2B5EF4-FFF2-40B4-BE49-F238E27FC236}">
                <a16:creationId xmlns:a16="http://schemas.microsoft.com/office/drawing/2014/main" id="{61C3D66C-FCC7-4946-8B06-87FA0E69639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172200" y="1524000"/>
            <a:ext cx="4191000" cy="4876800"/>
          </a:xfrm>
        </p:spPr>
      </p:pic>
      <p:sp>
        <p:nvSpPr>
          <p:cNvPr id="63492" name="Slide Number Placeholder 5">
            <a:extLst>
              <a:ext uri="{FF2B5EF4-FFF2-40B4-BE49-F238E27FC236}">
                <a16:creationId xmlns:a16="http://schemas.microsoft.com/office/drawing/2014/main" id="{F43A9310-5807-4837-84D0-17BC427A830E}"/>
              </a:ext>
            </a:extLst>
          </p:cNvPr>
          <p:cNvSpPr>
            <a:spLocks noGrp="1"/>
          </p:cNvSpPr>
          <p:nvPr>
            <p:ph type="sldNum" sz="quarter" idx="12"/>
          </p:nvPr>
        </p:nvSpPr>
        <p:spPr bwMode="auto">
          <a:xfrm>
            <a:off x="8610600" y="6416675"/>
            <a:ext cx="457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l" rtl="0" eaLnBrk="1" fontAlgn="base" hangingPunct="1">
              <a:spcBef>
                <a:spcPct val="0"/>
              </a:spcBef>
              <a:spcAft>
                <a:spcPct val="0"/>
              </a:spcAft>
              <a:defRPr sz="1200" kern="1200">
                <a:solidFill>
                  <a:schemeClr val="tx2"/>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C708885F-0ED6-4DB2-9C0F-7E8A6014D0FD}" type="slidenum">
              <a:rPr lang="en-US" altLang="en-US" smtClean="0"/>
              <a:pPr/>
              <a:t>47</a:t>
            </a:fld>
            <a:endParaRPr lang="en-US" altLang="en-US">
              <a:solidFill>
                <a:schemeClr val="tx2"/>
              </a:solidFill>
            </a:endParaRPr>
          </a:p>
        </p:txBody>
      </p:sp>
      <p:sp>
        <p:nvSpPr>
          <p:cNvPr id="63493" name="Rectangle 3">
            <a:extLst>
              <a:ext uri="{FF2B5EF4-FFF2-40B4-BE49-F238E27FC236}">
                <a16:creationId xmlns:a16="http://schemas.microsoft.com/office/drawing/2014/main" id="{49560DB6-A690-427D-A631-0D7569ECF9F5}"/>
              </a:ext>
            </a:extLst>
          </p:cNvPr>
          <p:cNvSpPr>
            <a:spLocks noGrp="1"/>
          </p:cNvSpPr>
          <p:nvPr>
            <p:ph type="body" sz="half" idx="4294967295"/>
          </p:nvPr>
        </p:nvSpPr>
        <p:spPr>
          <a:xfrm>
            <a:off x="1552088" y="1807209"/>
            <a:ext cx="3810000" cy="4598988"/>
          </a:xfrm>
        </p:spPr>
        <p:txBody>
          <a:bodyPr>
            <a:noAutofit/>
          </a:bodyPr>
          <a:lstStyle/>
          <a:p>
            <a:pPr marL="176213" indent="-176213"/>
            <a:r>
              <a:rPr lang="id-ID" altLang="en-US" sz="2400" dirty="0">
                <a:latin typeface="Signika" panose="02010003020600000004"/>
              </a:rPr>
              <a:t>adalah suatu jenis media tampilan yang menggunakan kristal cair sebagai penampil utama.</a:t>
            </a:r>
          </a:p>
          <a:p>
            <a:pPr marL="176213" indent="-176213"/>
            <a:r>
              <a:rPr lang="en-US" altLang="en-US" sz="2400" dirty="0">
                <a:latin typeface="Signika" panose="02010003020600000004"/>
              </a:rPr>
              <a:t>Cara </a:t>
            </a:r>
            <a:r>
              <a:rPr lang="en-US" altLang="en-US" sz="2400" dirty="0" err="1">
                <a:latin typeface="Signika" panose="02010003020600000004"/>
              </a:rPr>
              <a:t>kerjanya</a:t>
            </a:r>
            <a:r>
              <a:rPr lang="en-US" altLang="en-US" sz="2400" dirty="0">
                <a:latin typeface="Signika" panose="02010003020600000004"/>
              </a:rPr>
              <a:t> ...</a:t>
            </a:r>
          </a:p>
          <a:p>
            <a:pPr marL="354013" lvl="1" indent="-195263"/>
            <a:r>
              <a:rPr lang="id-ID" altLang="en-US" dirty="0">
                <a:latin typeface="Signika" panose="02010003020600000004"/>
              </a:rPr>
              <a:t>Lempengan a</a:t>
            </a:r>
            <a:r>
              <a:rPr lang="en-US" altLang="en-US" dirty="0" err="1">
                <a:latin typeface="Signika" panose="02010003020600000004"/>
              </a:rPr>
              <a:t>tas</a:t>
            </a:r>
            <a:r>
              <a:rPr lang="id-ID" altLang="en-US" dirty="0">
                <a:latin typeface="Signika" panose="02010003020600000004"/>
              </a:rPr>
              <a:t> </a:t>
            </a:r>
            <a:r>
              <a:rPr lang="en-US" altLang="en-US" dirty="0" err="1">
                <a:latin typeface="Signika" panose="02010003020600000004"/>
              </a:rPr>
              <a:t>transparan</a:t>
            </a:r>
            <a:r>
              <a:rPr lang="en-US" altLang="en-US" dirty="0">
                <a:latin typeface="Signika" panose="02010003020600000004"/>
              </a:rPr>
              <a:t> dan </a:t>
            </a:r>
            <a:r>
              <a:rPr lang="en-US" altLang="en-US" dirty="0" err="1">
                <a:latin typeface="Signika" panose="02010003020600000004"/>
              </a:rPr>
              <a:t>terpolarisasi</a:t>
            </a:r>
            <a:r>
              <a:rPr lang="en-US" altLang="en-US" dirty="0">
                <a:latin typeface="Signika" panose="02010003020600000004"/>
              </a:rPr>
              <a:t>, </a:t>
            </a:r>
            <a:r>
              <a:rPr lang="id-ID" altLang="en-US" dirty="0">
                <a:latin typeface="Signika" panose="02010003020600000004"/>
              </a:rPr>
              <a:t>dan lempengan bawah melakukan refleksi</a:t>
            </a:r>
            <a:r>
              <a:rPr lang="en-US" altLang="en-US" dirty="0">
                <a:latin typeface="Signika" panose="02010003020600000004"/>
              </a:rPr>
              <a:t>.</a:t>
            </a:r>
            <a:endParaRPr lang="id-ID" altLang="en-US" dirty="0">
              <a:latin typeface="Signika" panose="02010003020600000004"/>
            </a:endParaRPr>
          </a:p>
          <a:p>
            <a:pPr marL="354013" lvl="1" indent="-195263"/>
            <a:r>
              <a:rPr lang="en-US" altLang="en-US" dirty="0" err="1">
                <a:latin typeface="Signika" panose="02010003020600000004"/>
              </a:rPr>
              <a:t>Cahaya</a:t>
            </a:r>
            <a:r>
              <a:rPr lang="en-US" altLang="en-US" dirty="0">
                <a:latin typeface="Signika" panose="02010003020600000004"/>
              </a:rPr>
              <a:t> </a:t>
            </a:r>
            <a:r>
              <a:rPr lang="en-US" altLang="en-US" dirty="0" err="1">
                <a:latin typeface="Signika" panose="02010003020600000004"/>
              </a:rPr>
              <a:t>melewati</a:t>
            </a:r>
            <a:r>
              <a:rPr lang="en-US" altLang="en-US" dirty="0">
                <a:latin typeface="Signika" panose="02010003020600000004"/>
              </a:rPr>
              <a:t> </a:t>
            </a:r>
            <a:r>
              <a:rPr lang="en-US" altLang="en-US" dirty="0" err="1">
                <a:latin typeface="Signika" panose="02010003020600000004"/>
              </a:rPr>
              <a:t>pelat</a:t>
            </a:r>
            <a:r>
              <a:rPr lang="en-US" altLang="en-US" dirty="0">
                <a:latin typeface="Signika" panose="02010003020600000004"/>
              </a:rPr>
              <a:t> </a:t>
            </a:r>
            <a:r>
              <a:rPr lang="en-US" altLang="en-US" dirty="0" err="1">
                <a:latin typeface="Signika" panose="02010003020600000004"/>
              </a:rPr>
              <a:t>atas</a:t>
            </a:r>
            <a:r>
              <a:rPr lang="en-US" altLang="en-US" dirty="0">
                <a:latin typeface="Signika" panose="02010003020600000004"/>
              </a:rPr>
              <a:t> dan </a:t>
            </a:r>
            <a:r>
              <a:rPr lang="en-US" altLang="en-US" dirty="0" err="1">
                <a:latin typeface="Signika" panose="02010003020600000004"/>
              </a:rPr>
              <a:t>kristal</a:t>
            </a:r>
            <a:r>
              <a:rPr lang="en-US" altLang="en-US" dirty="0">
                <a:latin typeface="Signika" panose="02010003020600000004"/>
              </a:rPr>
              <a:t>, dan </a:t>
            </a:r>
            <a:r>
              <a:rPr lang="id-ID" altLang="en-US" dirty="0">
                <a:latin typeface="Signika" panose="02010003020600000004"/>
              </a:rPr>
              <a:t>direfleksi</a:t>
            </a:r>
            <a:r>
              <a:rPr lang="en-US" altLang="en-US" dirty="0">
                <a:latin typeface="Signika" panose="02010003020600000004"/>
              </a:rPr>
              <a:t> </a:t>
            </a:r>
            <a:r>
              <a:rPr lang="en-US" altLang="en-US" dirty="0" err="1">
                <a:latin typeface="Signika" panose="02010003020600000004"/>
              </a:rPr>
              <a:t>kembali</a:t>
            </a:r>
            <a:r>
              <a:rPr lang="en-US" altLang="en-US" dirty="0">
                <a:latin typeface="Signika" panose="02010003020600000004"/>
              </a:rPr>
              <a:t> </a:t>
            </a:r>
            <a:r>
              <a:rPr lang="en-US" altLang="en-US" dirty="0" err="1">
                <a:latin typeface="Signika" panose="02010003020600000004"/>
              </a:rPr>
              <a:t>ke</a:t>
            </a:r>
            <a:r>
              <a:rPr lang="en-US" altLang="en-US" dirty="0">
                <a:latin typeface="Signika" panose="02010003020600000004"/>
              </a:rPr>
              <a:t> </a:t>
            </a:r>
            <a:r>
              <a:rPr lang="en-US" altLang="en-US" dirty="0" err="1">
                <a:latin typeface="Signika" panose="02010003020600000004"/>
              </a:rPr>
              <a:t>mata</a:t>
            </a:r>
            <a:r>
              <a:rPr lang="en-US" altLang="en-US" dirty="0">
                <a:latin typeface="Signika" panose="02010003020600000004"/>
              </a:rPr>
              <a:t>.</a:t>
            </a:r>
            <a:br>
              <a:rPr lang="en-US" altLang="en-US" dirty="0">
                <a:latin typeface="Signika" panose="02010003020600000004"/>
              </a:rPr>
            </a:br>
            <a:endParaRPr lang="en-US" altLang="en-US" dirty="0">
              <a:latin typeface="Signika" panose="02010003020600000004"/>
            </a:endParaRPr>
          </a:p>
        </p:txBody>
      </p:sp>
      <p:sp>
        <p:nvSpPr>
          <p:cNvPr id="6" name="Subtitle 4">
            <a:extLst>
              <a:ext uri="{FF2B5EF4-FFF2-40B4-BE49-F238E27FC236}">
                <a16:creationId xmlns:a16="http://schemas.microsoft.com/office/drawing/2014/main" id="{72E37CE3-DF94-4123-A336-466DEE1428A2}"/>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7" name="Subtitle 4">
            <a:extLst>
              <a:ext uri="{FF2B5EF4-FFF2-40B4-BE49-F238E27FC236}">
                <a16:creationId xmlns:a16="http://schemas.microsoft.com/office/drawing/2014/main" id="{28127FD4-E7C2-4D6A-BA2D-3F2C6E36C789}"/>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54C12-7043-48EF-B8C9-64366F4B36F3}"/>
              </a:ext>
            </a:extLst>
          </p:cNvPr>
          <p:cNvSpPr>
            <a:spLocks noGrp="1"/>
          </p:cNvSpPr>
          <p:nvPr>
            <p:ph type="title"/>
          </p:nvPr>
        </p:nvSpPr>
        <p:spPr/>
        <p:txBody>
          <a:bodyPr/>
          <a:lstStyle/>
          <a:p>
            <a:pPr>
              <a:defRPr/>
            </a:pPr>
            <a:r>
              <a:rPr lang="id-ID" dirty="0"/>
              <a:t>Light-Emitting Diode LED</a:t>
            </a:r>
          </a:p>
        </p:txBody>
      </p:sp>
      <p:sp>
        <p:nvSpPr>
          <p:cNvPr id="64515" name="Content Placeholder 2">
            <a:extLst>
              <a:ext uri="{FF2B5EF4-FFF2-40B4-BE49-F238E27FC236}">
                <a16:creationId xmlns:a16="http://schemas.microsoft.com/office/drawing/2014/main" id="{ED663D1F-D77D-4D3B-ABC5-820BD4C37AEE}"/>
              </a:ext>
            </a:extLst>
          </p:cNvPr>
          <p:cNvSpPr>
            <a:spLocks noGrp="1"/>
          </p:cNvSpPr>
          <p:nvPr>
            <p:ph idx="1"/>
          </p:nvPr>
        </p:nvSpPr>
        <p:spPr>
          <a:xfrm>
            <a:off x="1676400" y="1780615"/>
            <a:ext cx="3581400" cy="4572000"/>
          </a:xfrm>
        </p:spPr>
        <p:txBody>
          <a:bodyPr/>
          <a:lstStyle/>
          <a:p>
            <a:r>
              <a:rPr lang="id-ID" altLang="en-US" sz="2800" dirty="0"/>
              <a:t>suatu semikonduktor yang memancarkan cahaya monokromatik yang tidak koheren ketika diberi tegangan maju.</a:t>
            </a:r>
          </a:p>
        </p:txBody>
      </p:sp>
      <p:sp>
        <p:nvSpPr>
          <p:cNvPr id="64516" name="Slide Number Placeholder 3">
            <a:extLst>
              <a:ext uri="{FF2B5EF4-FFF2-40B4-BE49-F238E27FC236}">
                <a16:creationId xmlns:a16="http://schemas.microsoft.com/office/drawing/2014/main" id="{35FA2149-38A9-414D-BE7B-E07283A47667}"/>
              </a:ext>
            </a:extLst>
          </p:cNvPr>
          <p:cNvSpPr>
            <a:spLocks noGrp="1"/>
          </p:cNvSpPr>
          <p:nvPr>
            <p:ph type="sldNum" sz="quarter" idx="12"/>
          </p:nvPr>
        </p:nvSpPr>
        <p:spPr bwMode="auto">
          <a:xfrm>
            <a:off x="8610600" y="6416675"/>
            <a:ext cx="457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l" rtl="0" eaLnBrk="1" fontAlgn="base" hangingPunct="1">
              <a:spcBef>
                <a:spcPct val="0"/>
              </a:spcBef>
              <a:spcAft>
                <a:spcPct val="0"/>
              </a:spcAft>
              <a:defRPr sz="1200" kern="1200">
                <a:solidFill>
                  <a:schemeClr val="tx2"/>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C708885F-0ED6-4DB2-9C0F-7E8A6014D0FD}" type="slidenum">
              <a:rPr lang="en-US" altLang="en-US" smtClean="0"/>
              <a:pPr/>
              <a:t>48</a:t>
            </a:fld>
            <a:endParaRPr lang="en-US" altLang="en-US">
              <a:solidFill>
                <a:schemeClr val="tx2"/>
              </a:solidFill>
            </a:endParaRPr>
          </a:p>
        </p:txBody>
      </p:sp>
      <p:pic>
        <p:nvPicPr>
          <p:cNvPr id="64517" name="Picture 2">
            <a:extLst>
              <a:ext uri="{FF2B5EF4-FFF2-40B4-BE49-F238E27FC236}">
                <a16:creationId xmlns:a16="http://schemas.microsoft.com/office/drawing/2014/main" id="{94ADFD07-CCF0-4068-B287-3FCE7527AE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1524000"/>
            <a:ext cx="4762500" cy="476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6" name="Subtitle 4">
            <a:extLst>
              <a:ext uri="{FF2B5EF4-FFF2-40B4-BE49-F238E27FC236}">
                <a16:creationId xmlns:a16="http://schemas.microsoft.com/office/drawing/2014/main" id="{C6335A0A-B209-40DB-9C76-A92D7EAFFF6C}"/>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7" name="Subtitle 4">
            <a:extLst>
              <a:ext uri="{FF2B5EF4-FFF2-40B4-BE49-F238E27FC236}">
                <a16:creationId xmlns:a16="http://schemas.microsoft.com/office/drawing/2014/main" id="{166D6771-D1B2-4559-A08E-7887D0D00F69}"/>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D3ACA-ACCD-4D29-97D9-8E5601A4C17A}"/>
              </a:ext>
            </a:extLst>
          </p:cNvPr>
          <p:cNvSpPr>
            <a:spLocks noGrp="1"/>
          </p:cNvSpPr>
          <p:nvPr>
            <p:ph type="title"/>
          </p:nvPr>
        </p:nvSpPr>
        <p:spPr/>
        <p:txBody>
          <a:bodyPr/>
          <a:lstStyle/>
          <a:p>
            <a:pPr>
              <a:defRPr/>
            </a:pPr>
            <a:r>
              <a:rPr lang="id-ID" dirty="0"/>
              <a:t>Monitor Plasma</a:t>
            </a:r>
          </a:p>
        </p:txBody>
      </p:sp>
      <p:sp>
        <p:nvSpPr>
          <p:cNvPr id="65539" name="Content Placeholder 2">
            <a:extLst>
              <a:ext uri="{FF2B5EF4-FFF2-40B4-BE49-F238E27FC236}">
                <a16:creationId xmlns:a16="http://schemas.microsoft.com/office/drawing/2014/main" id="{1C1351F5-21DB-4CCD-BB03-C55A3773A552}"/>
              </a:ext>
            </a:extLst>
          </p:cNvPr>
          <p:cNvSpPr>
            <a:spLocks noGrp="1"/>
          </p:cNvSpPr>
          <p:nvPr>
            <p:ph idx="1"/>
          </p:nvPr>
        </p:nvSpPr>
        <p:spPr>
          <a:xfrm>
            <a:off x="1541928" y="1828800"/>
            <a:ext cx="3810000" cy="4572000"/>
          </a:xfrm>
        </p:spPr>
        <p:txBody>
          <a:bodyPr/>
          <a:lstStyle/>
          <a:p>
            <a:r>
              <a:rPr lang="id-ID" altLang="en-US" sz="2400" dirty="0">
                <a:latin typeface="Signika" panose="02010003020600000004"/>
              </a:rPr>
              <a:t>Biasa dikenal dengan Panel </a:t>
            </a:r>
            <a:r>
              <a:rPr lang="id-ID" altLang="en-US" sz="2400" dirty="0" err="1">
                <a:latin typeface="Signika" panose="02010003020600000004"/>
              </a:rPr>
              <a:t>Display</a:t>
            </a:r>
            <a:r>
              <a:rPr lang="id-ID" altLang="en-US" sz="2400" dirty="0">
                <a:latin typeface="Signika" panose="02010003020600000004"/>
              </a:rPr>
              <a:t> Plasma (PDP)  adalah perangkat layar datar  yang menggunakan fenomena gas </a:t>
            </a:r>
            <a:r>
              <a:rPr lang="id-ID" altLang="en-US" sz="2400" dirty="0" err="1">
                <a:latin typeface="Signika" panose="02010003020600000004"/>
              </a:rPr>
              <a:t>discharge</a:t>
            </a:r>
            <a:r>
              <a:rPr lang="id-ID" altLang="en-US" sz="2400" dirty="0">
                <a:latin typeface="Signika" panose="02010003020600000004"/>
              </a:rPr>
              <a:t> untuk menampilkan gambar pada televisi. </a:t>
            </a:r>
          </a:p>
        </p:txBody>
      </p:sp>
      <p:sp>
        <p:nvSpPr>
          <p:cNvPr id="65540" name="Slide Number Placeholder 3">
            <a:extLst>
              <a:ext uri="{FF2B5EF4-FFF2-40B4-BE49-F238E27FC236}">
                <a16:creationId xmlns:a16="http://schemas.microsoft.com/office/drawing/2014/main" id="{C1E3CBF4-D6B0-4CF4-9F62-B320C9023CFD}"/>
              </a:ext>
            </a:extLst>
          </p:cNvPr>
          <p:cNvSpPr>
            <a:spLocks noGrp="1"/>
          </p:cNvSpPr>
          <p:nvPr>
            <p:ph type="sldNum" sz="quarter" idx="12"/>
          </p:nvPr>
        </p:nvSpPr>
        <p:spPr bwMode="auto">
          <a:xfrm>
            <a:off x="8610600" y="6416675"/>
            <a:ext cx="457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l" rtl="0" eaLnBrk="1" fontAlgn="base" hangingPunct="1">
              <a:spcBef>
                <a:spcPct val="0"/>
              </a:spcBef>
              <a:spcAft>
                <a:spcPct val="0"/>
              </a:spcAft>
              <a:defRPr sz="1200" kern="1200">
                <a:solidFill>
                  <a:schemeClr val="tx2"/>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C708885F-0ED6-4DB2-9C0F-7E8A6014D0FD}" type="slidenum">
              <a:rPr lang="en-US" altLang="en-US" smtClean="0"/>
              <a:pPr/>
              <a:t>49</a:t>
            </a:fld>
            <a:endParaRPr lang="en-US" altLang="en-US">
              <a:solidFill>
                <a:schemeClr val="tx2"/>
              </a:solidFill>
            </a:endParaRPr>
          </a:p>
        </p:txBody>
      </p:sp>
      <p:pic>
        <p:nvPicPr>
          <p:cNvPr id="65541" name="Picture 2">
            <a:extLst>
              <a:ext uri="{FF2B5EF4-FFF2-40B4-BE49-F238E27FC236}">
                <a16:creationId xmlns:a16="http://schemas.microsoft.com/office/drawing/2014/main" id="{45B48E02-BF39-4E65-9AC9-8DF29808B2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1752600"/>
            <a:ext cx="43434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6" name="Subtitle 4">
            <a:extLst>
              <a:ext uri="{FF2B5EF4-FFF2-40B4-BE49-F238E27FC236}">
                <a16:creationId xmlns:a16="http://schemas.microsoft.com/office/drawing/2014/main" id="{E06BC407-2DAC-45BF-B249-7E2AE12DBF82}"/>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7" name="Subtitle 4">
            <a:extLst>
              <a:ext uri="{FF2B5EF4-FFF2-40B4-BE49-F238E27FC236}">
                <a16:creationId xmlns:a16="http://schemas.microsoft.com/office/drawing/2014/main" id="{654C60F2-EA18-432D-B517-A490AE55D0AA}"/>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D69C282E-F5BC-4CCF-AB3E-C5046A2A3C1B}"/>
              </a:ext>
            </a:extLst>
          </p:cNvPr>
          <p:cNvSpPr>
            <a:spLocks noGrp="1"/>
          </p:cNvSpPr>
          <p:nvPr>
            <p:ph type="title"/>
          </p:nvPr>
        </p:nvSpPr>
        <p:spPr/>
        <p:txBody>
          <a:bodyPr/>
          <a:lstStyle/>
          <a:p>
            <a:pPr>
              <a:defRPr/>
            </a:pPr>
            <a:r>
              <a:rPr lang="en-US" dirty="0" err="1">
                <a:solidFill>
                  <a:schemeClr val="tx2">
                    <a:satMod val="200000"/>
                  </a:schemeClr>
                </a:solidFill>
              </a:rPr>
              <a:t>Komputer</a:t>
            </a:r>
            <a:endParaRPr lang="en-US" dirty="0">
              <a:solidFill>
                <a:schemeClr val="tx2">
                  <a:satMod val="200000"/>
                </a:schemeClr>
              </a:solidFill>
            </a:endParaRPr>
          </a:p>
        </p:txBody>
      </p:sp>
      <p:sp>
        <p:nvSpPr>
          <p:cNvPr id="20483" name="Rectangle 3">
            <a:extLst>
              <a:ext uri="{FF2B5EF4-FFF2-40B4-BE49-F238E27FC236}">
                <a16:creationId xmlns:a16="http://schemas.microsoft.com/office/drawing/2014/main" id="{246EFD2E-CF98-4DAD-9C4D-AFB2F6671E68}"/>
              </a:ext>
            </a:extLst>
          </p:cNvPr>
          <p:cNvSpPr>
            <a:spLocks noGrp="1"/>
          </p:cNvSpPr>
          <p:nvPr>
            <p:ph idx="1"/>
          </p:nvPr>
        </p:nvSpPr>
        <p:spPr>
          <a:xfrm>
            <a:off x="2133600" y="1371600"/>
            <a:ext cx="8077200" cy="4984750"/>
          </a:xfrm>
        </p:spPr>
        <p:txBody>
          <a:bodyPr/>
          <a:lstStyle/>
          <a:p>
            <a:pPr algn="just" eaLnBrk="1" hangingPunct="1"/>
            <a:endParaRPr lang="en-US" altLang="en-US" sz="2800"/>
          </a:p>
          <a:p>
            <a:pPr algn="just" eaLnBrk="1" hangingPunct="1"/>
            <a:r>
              <a:rPr lang="en-US" altLang="en-US" sz="2800"/>
              <a:t>Komputer juga  disebut dengan :</a:t>
            </a:r>
          </a:p>
          <a:p>
            <a:pPr lvl="1" algn="just" eaLnBrk="1" hangingPunct="1"/>
            <a:r>
              <a:rPr lang="en-US" altLang="en-US" sz="2800"/>
              <a:t>sistem elektronik yang dapat dipergunakan untuk memanipulasi data dengan cepat dan tepat serta dirancang dan diorganisasikan supaya secara otomatis menerima dan menyimpan data input, memprosesnya, dan menghasilkan output di bawah pengawasan suatu langkah instruksi program yang tersimpan di memori.</a:t>
            </a:r>
          </a:p>
          <a:p>
            <a:pPr algn="just" eaLnBrk="1" hangingPunct="1">
              <a:buFont typeface="Wingdings 2" panose="05020102010507070707" pitchFamily="18" charset="2"/>
              <a:buNone/>
            </a:pPr>
            <a:endParaRPr lang="en-US" altLang="en-US" sz="2800"/>
          </a:p>
        </p:txBody>
      </p:sp>
      <p:sp>
        <p:nvSpPr>
          <p:cNvPr id="5" name="Subtitle 4">
            <a:extLst>
              <a:ext uri="{FF2B5EF4-FFF2-40B4-BE49-F238E27FC236}">
                <a16:creationId xmlns:a16="http://schemas.microsoft.com/office/drawing/2014/main" id="{E1775541-065A-4D88-A673-F72188B24A63}"/>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6" name="Subtitle 4">
            <a:extLst>
              <a:ext uri="{FF2B5EF4-FFF2-40B4-BE49-F238E27FC236}">
                <a16:creationId xmlns:a16="http://schemas.microsoft.com/office/drawing/2014/main" id="{FA5276A6-E441-44F2-B6F9-055AF64AD895}"/>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A7C75DC3-C0D9-46AD-B00B-9BA0641C1BD1}"/>
              </a:ext>
            </a:extLst>
          </p:cNvPr>
          <p:cNvSpPr>
            <a:spLocks noGrp="1"/>
          </p:cNvSpPr>
          <p:nvPr>
            <p:ph type="title"/>
          </p:nvPr>
        </p:nvSpPr>
        <p:spPr/>
        <p:txBody>
          <a:bodyPr/>
          <a:lstStyle/>
          <a:p>
            <a:pPr>
              <a:defRPr/>
            </a:pPr>
            <a:r>
              <a:rPr lang="en-US" dirty="0">
                <a:solidFill>
                  <a:schemeClr val="tx2">
                    <a:satMod val="200000"/>
                  </a:schemeClr>
                </a:solidFill>
              </a:rPr>
              <a:t>Large Display</a:t>
            </a:r>
          </a:p>
        </p:txBody>
      </p:sp>
      <p:sp>
        <p:nvSpPr>
          <p:cNvPr id="59395" name="Rectangle 3">
            <a:extLst>
              <a:ext uri="{FF2B5EF4-FFF2-40B4-BE49-F238E27FC236}">
                <a16:creationId xmlns:a16="http://schemas.microsoft.com/office/drawing/2014/main" id="{44C0FF42-58C7-40B7-8797-8B5BF7ED0D2C}"/>
              </a:ext>
            </a:extLst>
          </p:cNvPr>
          <p:cNvSpPr>
            <a:spLocks noGrp="1"/>
          </p:cNvSpPr>
          <p:nvPr>
            <p:ph idx="1"/>
          </p:nvPr>
        </p:nvSpPr>
        <p:spPr>
          <a:xfrm>
            <a:off x="1134035" y="2087880"/>
            <a:ext cx="3962400" cy="4876800"/>
          </a:xfrm>
        </p:spPr>
        <p:txBody>
          <a:bodyPr>
            <a:normAutofit/>
          </a:bodyPr>
          <a:lstStyle/>
          <a:p>
            <a:pPr marL="411480">
              <a:buFont typeface="Wingdings"/>
              <a:buChar char=""/>
              <a:defRPr/>
            </a:pPr>
            <a:r>
              <a:rPr lang="en-US" sz="2400" dirty="0" err="1">
                <a:latin typeface="Signika" panose="02010003020600000004"/>
              </a:rPr>
              <a:t>Tipe</a:t>
            </a:r>
            <a:r>
              <a:rPr lang="en-US" sz="2400" dirty="0">
                <a:latin typeface="Signika" panose="02010003020600000004"/>
              </a:rPr>
              <a:t> </a:t>
            </a:r>
            <a:r>
              <a:rPr lang="en-US" sz="2400" dirty="0" err="1">
                <a:latin typeface="Signika" panose="02010003020600000004"/>
              </a:rPr>
              <a:t>dari</a:t>
            </a:r>
            <a:r>
              <a:rPr lang="en-US" sz="2400" dirty="0">
                <a:latin typeface="Signika" panose="02010003020600000004"/>
              </a:rPr>
              <a:t> large display :</a:t>
            </a:r>
          </a:p>
          <a:p>
            <a:pPr marL="740664" lvl="1">
              <a:buFont typeface="Wingdings"/>
              <a:buChar char=""/>
              <a:defRPr/>
            </a:pPr>
            <a:r>
              <a:rPr lang="en-US" sz="2400" dirty="0" err="1">
                <a:latin typeface="Signika" panose="02010003020600000004"/>
              </a:rPr>
              <a:t>Liveboard</a:t>
            </a:r>
            <a:endParaRPr lang="en-US" sz="2400" dirty="0">
              <a:latin typeface="Signika" panose="02010003020600000004"/>
            </a:endParaRPr>
          </a:p>
          <a:p>
            <a:pPr marL="996696" lvl="2">
              <a:buFont typeface="Wingdings 2"/>
              <a:buChar char=""/>
              <a:defRPr/>
            </a:pPr>
            <a:r>
              <a:rPr lang="en-US" sz="2400" dirty="0" err="1">
                <a:latin typeface="Signika" panose="02010003020600000004"/>
              </a:rPr>
              <a:t>Ukuran</a:t>
            </a:r>
            <a:r>
              <a:rPr lang="en-US" sz="2400" dirty="0">
                <a:latin typeface="Signika" panose="02010003020600000004"/>
              </a:rPr>
              <a:t> 50 inch</a:t>
            </a:r>
          </a:p>
          <a:p>
            <a:pPr marL="740664" lvl="1">
              <a:buFont typeface="Wingdings"/>
              <a:buChar char=""/>
              <a:defRPr/>
            </a:pPr>
            <a:r>
              <a:rPr lang="en-US" sz="2400" dirty="0">
                <a:latin typeface="Signika" panose="02010003020600000004"/>
              </a:rPr>
              <a:t>Smart board</a:t>
            </a:r>
          </a:p>
          <a:p>
            <a:pPr marL="996696" lvl="2">
              <a:buFont typeface="Wingdings 2"/>
              <a:buChar char=""/>
              <a:defRPr/>
            </a:pPr>
            <a:r>
              <a:rPr lang="en-US" sz="2400" dirty="0" err="1">
                <a:latin typeface="Signika" panose="02010003020600000004"/>
              </a:rPr>
              <a:t>Ukuran</a:t>
            </a:r>
            <a:r>
              <a:rPr lang="en-US" sz="2400" dirty="0">
                <a:latin typeface="Signika" panose="02010003020600000004"/>
              </a:rPr>
              <a:t> 67 inch</a:t>
            </a:r>
          </a:p>
          <a:p>
            <a:pPr marL="740664" lvl="1">
              <a:buFont typeface="Wingdings"/>
              <a:buChar char=""/>
              <a:defRPr/>
            </a:pPr>
            <a:r>
              <a:rPr lang="en-US" sz="2400" dirty="0">
                <a:latin typeface="Signika" panose="02010003020600000004"/>
              </a:rPr>
              <a:t>Projection</a:t>
            </a:r>
          </a:p>
          <a:p>
            <a:pPr marL="996696" lvl="2">
              <a:buFont typeface="Wingdings 2"/>
              <a:buChar char=""/>
              <a:defRPr/>
            </a:pPr>
            <a:r>
              <a:rPr lang="en-US" sz="2400" dirty="0" err="1">
                <a:latin typeface="Signika" panose="02010003020600000004"/>
              </a:rPr>
              <a:t>Proyektor</a:t>
            </a:r>
            <a:r>
              <a:rPr lang="en-US" sz="2400" dirty="0">
                <a:latin typeface="Signika" panose="02010003020600000004"/>
              </a:rPr>
              <a:t> </a:t>
            </a:r>
          </a:p>
          <a:p>
            <a:pPr marL="740664" lvl="1">
              <a:buFont typeface="Wingdings"/>
              <a:buChar char=""/>
              <a:defRPr/>
            </a:pPr>
            <a:r>
              <a:rPr lang="en-US" sz="2400" dirty="0">
                <a:latin typeface="Signika" panose="02010003020600000004"/>
              </a:rPr>
              <a:t>Large plasma screens</a:t>
            </a:r>
          </a:p>
          <a:p>
            <a:pPr marL="996696" lvl="2">
              <a:buFont typeface="Wingdings 2"/>
              <a:buChar char=""/>
              <a:defRPr/>
            </a:pPr>
            <a:r>
              <a:rPr lang="en-US" sz="2400" dirty="0">
                <a:latin typeface="Signika" panose="02010003020600000004"/>
              </a:rPr>
              <a:t>Di arena </a:t>
            </a:r>
            <a:r>
              <a:rPr lang="en-US" sz="2400" dirty="0" err="1">
                <a:latin typeface="Signika" panose="02010003020600000004"/>
              </a:rPr>
              <a:t>olah</a:t>
            </a:r>
            <a:r>
              <a:rPr lang="en-US" sz="2400" dirty="0">
                <a:latin typeface="Signika" panose="02010003020600000004"/>
              </a:rPr>
              <a:t> raga</a:t>
            </a:r>
          </a:p>
          <a:p>
            <a:pPr marL="740664" lvl="1">
              <a:buFont typeface="Wingdings"/>
              <a:buChar char=""/>
              <a:defRPr/>
            </a:pPr>
            <a:r>
              <a:rPr lang="en-US" sz="2400" dirty="0">
                <a:latin typeface="Signika" panose="02010003020600000004"/>
              </a:rPr>
              <a:t>Wall display</a:t>
            </a:r>
          </a:p>
          <a:p>
            <a:pPr marL="996696" lvl="2">
              <a:buFont typeface="Wingdings 2"/>
              <a:buChar char=""/>
              <a:defRPr/>
            </a:pPr>
            <a:r>
              <a:rPr lang="en-US" sz="2400" dirty="0" err="1">
                <a:latin typeface="Signika" panose="02010003020600000004"/>
              </a:rPr>
              <a:t>Multidisplay</a:t>
            </a:r>
            <a:r>
              <a:rPr lang="en-US" sz="2400" dirty="0">
                <a:latin typeface="Signika" panose="02010003020600000004"/>
              </a:rPr>
              <a:t> </a:t>
            </a:r>
          </a:p>
        </p:txBody>
      </p:sp>
      <p:sp>
        <p:nvSpPr>
          <p:cNvPr id="67588" name="Slide Number Placeholder 5">
            <a:extLst>
              <a:ext uri="{FF2B5EF4-FFF2-40B4-BE49-F238E27FC236}">
                <a16:creationId xmlns:a16="http://schemas.microsoft.com/office/drawing/2014/main" id="{4BFE7CF5-119F-4ABB-A5F9-60179B2FC554}"/>
              </a:ext>
            </a:extLst>
          </p:cNvPr>
          <p:cNvSpPr>
            <a:spLocks noGrp="1"/>
          </p:cNvSpPr>
          <p:nvPr>
            <p:ph type="sldNum" sz="quarter" idx="12"/>
          </p:nvPr>
        </p:nvSpPr>
        <p:spPr bwMode="auto">
          <a:xfrm>
            <a:off x="8610600" y="6416675"/>
            <a:ext cx="457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l" rtl="0" eaLnBrk="1" fontAlgn="base" hangingPunct="1">
              <a:spcBef>
                <a:spcPct val="0"/>
              </a:spcBef>
              <a:spcAft>
                <a:spcPct val="0"/>
              </a:spcAft>
              <a:defRPr sz="1200" kern="1200">
                <a:solidFill>
                  <a:schemeClr val="tx2"/>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C708885F-0ED6-4DB2-9C0F-7E8A6014D0FD}" type="slidenum">
              <a:rPr lang="en-US" altLang="en-US" smtClean="0"/>
              <a:pPr/>
              <a:t>50</a:t>
            </a:fld>
            <a:endParaRPr lang="en-US" altLang="en-US">
              <a:solidFill>
                <a:schemeClr val="tx2"/>
              </a:solidFill>
            </a:endParaRPr>
          </a:p>
        </p:txBody>
      </p:sp>
      <p:pic>
        <p:nvPicPr>
          <p:cNvPr id="67589" name="Picture 5" descr="panasonichd03">
            <a:extLst>
              <a:ext uri="{FF2B5EF4-FFF2-40B4-BE49-F238E27FC236}">
                <a16:creationId xmlns:a16="http://schemas.microsoft.com/office/drawing/2014/main" id="{A47B28C5-C31B-4A56-A441-4719BF521B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1447800"/>
            <a:ext cx="44958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ubtitle 4">
            <a:extLst>
              <a:ext uri="{FF2B5EF4-FFF2-40B4-BE49-F238E27FC236}">
                <a16:creationId xmlns:a16="http://schemas.microsoft.com/office/drawing/2014/main" id="{21FFA1DC-9494-4752-A90F-A94869B870A0}"/>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7" name="Subtitle 4">
            <a:extLst>
              <a:ext uri="{FF2B5EF4-FFF2-40B4-BE49-F238E27FC236}">
                <a16:creationId xmlns:a16="http://schemas.microsoft.com/office/drawing/2014/main" id="{5B3CA0FD-25C1-4667-92A2-1BF69A3C35AE}"/>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CAB490E4-60DA-4CDD-8874-37EF934777BE}"/>
              </a:ext>
            </a:extLst>
          </p:cNvPr>
          <p:cNvSpPr>
            <a:spLocks noGrp="1"/>
          </p:cNvSpPr>
          <p:nvPr>
            <p:ph type="title"/>
          </p:nvPr>
        </p:nvSpPr>
        <p:spPr/>
        <p:txBody>
          <a:bodyPr/>
          <a:lstStyle/>
          <a:p>
            <a:pPr>
              <a:defRPr/>
            </a:pPr>
            <a:r>
              <a:rPr lang="en-US" dirty="0" err="1">
                <a:solidFill>
                  <a:schemeClr val="tx2">
                    <a:satMod val="200000"/>
                  </a:schemeClr>
                </a:solidFill>
              </a:rPr>
              <a:t>Letak</a:t>
            </a:r>
            <a:r>
              <a:rPr lang="en-US" dirty="0">
                <a:solidFill>
                  <a:schemeClr val="tx2">
                    <a:satMod val="200000"/>
                  </a:schemeClr>
                </a:solidFill>
              </a:rPr>
              <a:t> Display </a:t>
            </a:r>
          </a:p>
        </p:txBody>
      </p:sp>
      <p:sp>
        <p:nvSpPr>
          <p:cNvPr id="60419" name="Rectangle 3">
            <a:extLst>
              <a:ext uri="{FF2B5EF4-FFF2-40B4-BE49-F238E27FC236}">
                <a16:creationId xmlns:a16="http://schemas.microsoft.com/office/drawing/2014/main" id="{7CFB51F8-C71F-4036-9387-342C037ABFB0}"/>
              </a:ext>
            </a:extLst>
          </p:cNvPr>
          <p:cNvSpPr>
            <a:spLocks noGrp="1"/>
          </p:cNvSpPr>
          <p:nvPr>
            <p:ph idx="1"/>
          </p:nvPr>
        </p:nvSpPr>
        <p:spPr/>
        <p:txBody>
          <a:bodyPr>
            <a:noAutofit/>
          </a:bodyPr>
          <a:lstStyle/>
          <a:p>
            <a:pPr marL="411480" algn="just">
              <a:buFont typeface="Wingdings"/>
              <a:buChar char=""/>
              <a:defRPr/>
            </a:pPr>
            <a:r>
              <a:rPr lang="en-US" sz="2400" dirty="0" err="1">
                <a:latin typeface="Signika" panose="02010003020600000004"/>
              </a:rPr>
              <a:t>ditampilkan</a:t>
            </a:r>
            <a:r>
              <a:rPr lang="en-US" sz="2400" dirty="0">
                <a:latin typeface="Signika" panose="02010003020600000004"/>
              </a:rPr>
              <a:t> </a:t>
            </a:r>
            <a:r>
              <a:rPr lang="en-US" sz="2400" dirty="0" err="1">
                <a:latin typeface="Signika" panose="02010003020600000004"/>
              </a:rPr>
              <a:t>dalam</a:t>
            </a:r>
            <a:r>
              <a:rPr lang="en-US" sz="2400" dirty="0">
                <a:latin typeface="Signika" panose="02010003020600000004"/>
              </a:rPr>
              <a:t> </a:t>
            </a:r>
            <a:r>
              <a:rPr lang="en-US" sz="2400" dirty="0" err="1">
                <a:latin typeface="Signika" panose="02010003020600000004"/>
              </a:rPr>
              <a:t>tempat-tempat</a:t>
            </a:r>
            <a:r>
              <a:rPr lang="en-US" sz="2400" dirty="0">
                <a:latin typeface="Signika" panose="02010003020600000004"/>
              </a:rPr>
              <a:t> '</a:t>
            </a:r>
            <a:r>
              <a:rPr lang="en-US" sz="2400" dirty="0" err="1">
                <a:latin typeface="Signika" panose="02010003020600000004"/>
              </a:rPr>
              <a:t>publik</a:t>
            </a:r>
            <a:r>
              <a:rPr lang="en-US" sz="2400" dirty="0">
                <a:latin typeface="Signika" panose="02010003020600000004"/>
              </a:rPr>
              <a:t>‘</a:t>
            </a:r>
          </a:p>
          <a:p>
            <a:pPr marL="411480" algn="just">
              <a:buFont typeface="Wingdings"/>
              <a:buChar char=""/>
              <a:defRPr/>
            </a:pPr>
            <a:r>
              <a:rPr lang="en-US" sz="2400" dirty="0" err="1">
                <a:latin typeface="Signika" panose="02010003020600000004"/>
              </a:rPr>
              <a:t>besar</a:t>
            </a:r>
            <a:r>
              <a:rPr lang="en-US" sz="2400" dirty="0">
                <a:latin typeface="Signika" panose="02010003020600000004"/>
              </a:rPr>
              <a:t> </a:t>
            </a:r>
            <a:r>
              <a:rPr lang="en-US" sz="2400" dirty="0" err="1">
                <a:latin typeface="Signika" panose="02010003020600000004"/>
              </a:rPr>
              <a:t>atau</a:t>
            </a:r>
            <a:r>
              <a:rPr lang="en-US" sz="2400" dirty="0">
                <a:latin typeface="Signika" panose="02010003020600000004"/>
              </a:rPr>
              <a:t> </a:t>
            </a:r>
            <a:r>
              <a:rPr lang="en-US" sz="2400" dirty="0" err="1">
                <a:latin typeface="Signika" panose="02010003020600000004"/>
              </a:rPr>
              <a:t>kecil</a:t>
            </a:r>
            <a:endParaRPr lang="en-US" sz="2400" dirty="0">
              <a:latin typeface="Signika" panose="02010003020600000004"/>
            </a:endParaRPr>
          </a:p>
          <a:p>
            <a:pPr marL="740664" lvl="1" algn="just">
              <a:buFont typeface="Wingdings"/>
              <a:buChar char=""/>
              <a:defRPr/>
            </a:pPr>
            <a:r>
              <a:rPr lang="en-US" sz="2400" dirty="0" err="1">
                <a:latin typeface="Signika" panose="02010003020600000004"/>
              </a:rPr>
              <a:t>sangat</a:t>
            </a:r>
            <a:r>
              <a:rPr lang="en-US" sz="2400" dirty="0">
                <a:latin typeface="Signika" panose="02010003020600000004"/>
              </a:rPr>
              <a:t> </a:t>
            </a:r>
            <a:r>
              <a:rPr lang="en-US" sz="2400" dirty="0" err="1">
                <a:latin typeface="Signika" panose="02010003020600000004"/>
              </a:rPr>
              <a:t>umum</a:t>
            </a:r>
            <a:r>
              <a:rPr lang="en-US" sz="2400" dirty="0">
                <a:latin typeface="Signika" panose="02010003020600000004"/>
              </a:rPr>
              <a:t> </a:t>
            </a:r>
            <a:r>
              <a:rPr lang="en-US" sz="2400" dirty="0" err="1">
                <a:latin typeface="Signika" panose="02010003020600000004"/>
              </a:rPr>
              <a:t>atau</a:t>
            </a:r>
            <a:r>
              <a:rPr lang="en-US" sz="2400" dirty="0">
                <a:latin typeface="Signika" panose="02010003020600000004"/>
              </a:rPr>
              <a:t> </a:t>
            </a:r>
            <a:r>
              <a:rPr lang="en-US" sz="2400" dirty="0" err="1">
                <a:latin typeface="Signika" panose="02010003020600000004"/>
              </a:rPr>
              <a:t>untuk</a:t>
            </a:r>
            <a:r>
              <a:rPr lang="en-US" sz="2400" dirty="0">
                <a:latin typeface="Signika" panose="02010003020600000004"/>
              </a:rPr>
              <a:t> </a:t>
            </a:r>
            <a:r>
              <a:rPr lang="en-US" sz="2400" dirty="0" err="1">
                <a:latin typeface="Signika" panose="02010003020600000004"/>
              </a:rPr>
              <a:t>kelompok</a:t>
            </a:r>
            <a:r>
              <a:rPr lang="en-US" sz="2400" dirty="0">
                <a:latin typeface="Signika" panose="02010003020600000004"/>
              </a:rPr>
              <a:t> </a:t>
            </a:r>
            <a:r>
              <a:rPr lang="en-US" sz="2400" dirty="0" err="1">
                <a:latin typeface="Signika" panose="02010003020600000004"/>
              </a:rPr>
              <a:t>kecil</a:t>
            </a:r>
            <a:endParaRPr lang="en-US" sz="2400" dirty="0">
              <a:latin typeface="Signika" panose="02010003020600000004"/>
            </a:endParaRPr>
          </a:p>
          <a:p>
            <a:pPr marL="411480" algn="just">
              <a:buFont typeface="Wingdings"/>
              <a:buChar char=""/>
              <a:defRPr/>
            </a:pPr>
            <a:r>
              <a:rPr lang="en-US" sz="2400" dirty="0" err="1">
                <a:latin typeface="Signika" panose="02010003020600000004"/>
              </a:rPr>
              <a:t>hanya</a:t>
            </a:r>
            <a:r>
              <a:rPr lang="en-US" sz="2400" dirty="0">
                <a:latin typeface="Signika" panose="02010003020600000004"/>
              </a:rPr>
              <a:t> </a:t>
            </a:r>
            <a:r>
              <a:rPr lang="en-US" sz="2400" dirty="0" err="1">
                <a:latin typeface="Signika" panose="02010003020600000004"/>
              </a:rPr>
              <a:t>menampilkan</a:t>
            </a:r>
            <a:endParaRPr lang="en-US" sz="2400" dirty="0">
              <a:latin typeface="Signika" panose="02010003020600000004"/>
            </a:endParaRPr>
          </a:p>
          <a:p>
            <a:pPr marL="740664" lvl="1" algn="just">
              <a:buFont typeface="Wingdings"/>
              <a:buChar char=""/>
              <a:defRPr/>
            </a:pPr>
            <a:r>
              <a:rPr lang="en-US" sz="2400" dirty="0" err="1">
                <a:latin typeface="Signika" panose="02010003020600000004"/>
              </a:rPr>
              <a:t>untuk</a:t>
            </a:r>
            <a:r>
              <a:rPr lang="en-US" sz="2400" dirty="0">
                <a:latin typeface="Signika" panose="02010003020600000004"/>
              </a:rPr>
              <a:t> </a:t>
            </a:r>
            <a:r>
              <a:rPr lang="en-US" sz="2400" dirty="0" err="1">
                <a:latin typeface="Signika" panose="02010003020600000004"/>
              </a:rPr>
              <a:t>informasi</a:t>
            </a:r>
            <a:r>
              <a:rPr lang="en-US" sz="2400" dirty="0">
                <a:latin typeface="Signika" panose="02010003020600000004"/>
              </a:rPr>
              <a:t> yang </a:t>
            </a:r>
            <a:r>
              <a:rPr lang="en-US" sz="2400" dirty="0" err="1">
                <a:latin typeface="Signika" panose="02010003020600000004"/>
              </a:rPr>
              <a:t>relevan</a:t>
            </a:r>
            <a:r>
              <a:rPr lang="en-US" sz="2400" dirty="0">
                <a:latin typeface="Signika" panose="02010003020600000004"/>
              </a:rPr>
              <a:t> </a:t>
            </a:r>
            <a:r>
              <a:rPr lang="en-US" sz="2400" dirty="0" err="1">
                <a:latin typeface="Signika" panose="02010003020600000004"/>
              </a:rPr>
              <a:t>dengan</a:t>
            </a:r>
            <a:r>
              <a:rPr lang="en-US" sz="2400" dirty="0">
                <a:latin typeface="Signika" panose="02010003020600000004"/>
              </a:rPr>
              <a:t> </a:t>
            </a:r>
            <a:r>
              <a:rPr lang="en-US" sz="2400" dirty="0" err="1">
                <a:latin typeface="Signika" panose="02010003020600000004"/>
              </a:rPr>
              <a:t>lokasi</a:t>
            </a:r>
            <a:endParaRPr lang="en-US" sz="2400" dirty="0">
              <a:latin typeface="Signika" panose="02010003020600000004"/>
            </a:endParaRPr>
          </a:p>
          <a:p>
            <a:pPr marL="411480" algn="just">
              <a:buFont typeface="Wingdings"/>
              <a:buChar char=""/>
              <a:defRPr/>
            </a:pPr>
            <a:r>
              <a:rPr lang="en-US" sz="2400" dirty="0" err="1">
                <a:latin typeface="Signika" panose="02010003020600000004"/>
              </a:rPr>
              <a:t>atau</a:t>
            </a:r>
            <a:r>
              <a:rPr lang="en-US" sz="2400" dirty="0">
                <a:latin typeface="Signika" panose="02010003020600000004"/>
              </a:rPr>
              <a:t> </a:t>
            </a:r>
            <a:r>
              <a:rPr lang="en-US" sz="2400" dirty="0" err="1">
                <a:latin typeface="Signika" panose="02010003020600000004"/>
              </a:rPr>
              <a:t>interaktif</a:t>
            </a:r>
            <a:endParaRPr lang="en-US" sz="2400" dirty="0">
              <a:latin typeface="Signika" panose="02010003020600000004"/>
            </a:endParaRPr>
          </a:p>
          <a:p>
            <a:pPr marL="740664" lvl="1" algn="just">
              <a:buFont typeface="Wingdings"/>
              <a:buChar char=""/>
              <a:defRPr/>
            </a:pPr>
            <a:r>
              <a:rPr lang="en-US" sz="2400" dirty="0" err="1">
                <a:latin typeface="Signika" panose="02010003020600000004"/>
              </a:rPr>
              <a:t>menggunakan</a:t>
            </a:r>
            <a:r>
              <a:rPr lang="en-US" sz="2400" dirty="0">
                <a:latin typeface="Signika" panose="02010003020600000004"/>
              </a:rPr>
              <a:t> stylus, </a:t>
            </a:r>
            <a:r>
              <a:rPr lang="en-US" sz="2400" dirty="0" err="1">
                <a:latin typeface="Signika" panose="02010003020600000004"/>
              </a:rPr>
              <a:t>layar</a:t>
            </a:r>
            <a:r>
              <a:rPr lang="en-US" sz="2400" dirty="0">
                <a:latin typeface="Signika" panose="02010003020600000004"/>
              </a:rPr>
              <a:t> </a:t>
            </a:r>
            <a:r>
              <a:rPr lang="en-US" sz="2400" dirty="0" err="1">
                <a:latin typeface="Signika" panose="02010003020600000004"/>
              </a:rPr>
              <a:t>sentuh</a:t>
            </a:r>
            <a:r>
              <a:rPr lang="en-US" sz="2400" dirty="0">
                <a:latin typeface="Signika" panose="02010003020600000004"/>
              </a:rPr>
              <a:t> yang </a:t>
            </a:r>
            <a:r>
              <a:rPr lang="en-US" sz="2400" dirty="0" err="1">
                <a:latin typeface="Signika" panose="02010003020600000004"/>
              </a:rPr>
              <a:t>sensitif</a:t>
            </a:r>
            <a:endParaRPr lang="en-US" sz="2400" dirty="0">
              <a:latin typeface="Signika" panose="02010003020600000004"/>
            </a:endParaRPr>
          </a:p>
          <a:p>
            <a:pPr marL="411480" algn="just">
              <a:buFont typeface="Wingdings"/>
              <a:buChar char=""/>
              <a:defRPr/>
            </a:pPr>
            <a:r>
              <a:rPr lang="en-US" sz="2400" dirty="0" err="1">
                <a:latin typeface="Signika" panose="02010003020600000004"/>
              </a:rPr>
              <a:t>dalam</a:t>
            </a:r>
            <a:r>
              <a:rPr lang="en-US" sz="2400" dirty="0">
                <a:latin typeface="Signika" panose="02010003020600000004"/>
              </a:rPr>
              <a:t> </a:t>
            </a:r>
            <a:r>
              <a:rPr lang="en-US" sz="2400" dirty="0" err="1">
                <a:latin typeface="Signika" panose="02010003020600000004"/>
              </a:rPr>
              <a:t>semua</a:t>
            </a:r>
            <a:r>
              <a:rPr lang="en-US" sz="2400" dirty="0">
                <a:latin typeface="Signika" panose="02010003020600000004"/>
              </a:rPr>
              <a:t> </a:t>
            </a:r>
            <a:r>
              <a:rPr lang="en-US" sz="2400" dirty="0" err="1">
                <a:latin typeface="Signika" panose="02010003020600000004"/>
              </a:rPr>
              <a:t>kasus</a:t>
            </a:r>
            <a:r>
              <a:rPr lang="en-US" sz="2400" dirty="0">
                <a:latin typeface="Signika" panose="02010003020600000004"/>
              </a:rPr>
              <a:t> ... </a:t>
            </a:r>
            <a:r>
              <a:rPr lang="en-US" sz="2400" dirty="0" err="1">
                <a:latin typeface="Signika" panose="02010003020600000004"/>
              </a:rPr>
              <a:t>masalah</a:t>
            </a:r>
            <a:r>
              <a:rPr lang="en-US" sz="2400" dirty="0">
                <a:latin typeface="Signika" panose="02010003020600000004"/>
              </a:rPr>
              <a:t> </a:t>
            </a:r>
            <a:r>
              <a:rPr lang="en-US" sz="2400" dirty="0" err="1">
                <a:latin typeface="Signika" panose="02010003020600000004"/>
              </a:rPr>
              <a:t>lokasi</a:t>
            </a:r>
            <a:endParaRPr lang="en-US" sz="2400" dirty="0">
              <a:latin typeface="Signika" panose="02010003020600000004"/>
            </a:endParaRPr>
          </a:p>
          <a:p>
            <a:pPr marL="740664" lvl="1" algn="just">
              <a:buFont typeface="Wingdings"/>
              <a:buChar char=""/>
              <a:defRPr/>
            </a:pPr>
            <a:r>
              <a:rPr lang="en-US" sz="2400" dirty="0" err="1">
                <a:latin typeface="Signika" panose="02010003020600000004"/>
              </a:rPr>
              <a:t>arti</a:t>
            </a:r>
            <a:r>
              <a:rPr lang="en-US" sz="2400" dirty="0">
                <a:latin typeface="Signika" panose="02010003020600000004"/>
              </a:rPr>
              <a:t> </a:t>
            </a:r>
            <a:r>
              <a:rPr lang="en-US" sz="2400" dirty="0" err="1">
                <a:latin typeface="Signika" panose="02010003020600000004"/>
              </a:rPr>
              <a:t>informasi</a:t>
            </a:r>
            <a:r>
              <a:rPr lang="en-US" sz="2400" dirty="0">
                <a:latin typeface="Signika" panose="02010003020600000004"/>
              </a:rPr>
              <a:t> </a:t>
            </a:r>
            <a:r>
              <a:rPr lang="en-US" sz="2400" dirty="0" err="1">
                <a:latin typeface="Signika" panose="02010003020600000004"/>
              </a:rPr>
              <a:t>atau</a:t>
            </a:r>
            <a:r>
              <a:rPr lang="en-US" sz="2400" dirty="0">
                <a:latin typeface="Signika" panose="02010003020600000004"/>
              </a:rPr>
              <a:t> </a:t>
            </a:r>
            <a:r>
              <a:rPr lang="en-US" sz="2400" dirty="0" err="1">
                <a:latin typeface="Signika" panose="02010003020600000004"/>
              </a:rPr>
              <a:t>interaksi</a:t>
            </a:r>
            <a:r>
              <a:rPr lang="en-US" sz="2400" dirty="0">
                <a:latin typeface="Signika" panose="02010003020600000004"/>
              </a:rPr>
              <a:t> yang </a:t>
            </a:r>
            <a:r>
              <a:rPr lang="en-US" sz="2400" dirty="0" err="1">
                <a:latin typeface="Signika" panose="02010003020600000004"/>
              </a:rPr>
              <a:t>terkait</a:t>
            </a:r>
            <a:r>
              <a:rPr lang="en-US" sz="2400" dirty="0">
                <a:latin typeface="Signika" panose="02010003020600000004"/>
              </a:rPr>
              <a:t> </a:t>
            </a:r>
            <a:r>
              <a:rPr lang="en-US" sz="2400" dirty="0" err="1">
                <a:latin typeface="Signika" panose="02010003020600000004"/>
              </a:rPr>
              <a:t>dengan</a:t>
            </a:r>
            <a:r>
              <a:rPr lang="en-US" sz="2400" dirty="0">
                <a:latin typeface="Signika" panose="02010003020600000004"/>
              </a:rPr>
              <a:t> </a:t>
            </a:r>
            <a:r>
              <a:rPr lang="en-US" sz="2400" dirty="0" err="1">
                <a:latin typeface="Signika" panose="02010003020600000004"/>
              </a:rPr>
              <a:t>lokasi</a:t>
            </a:r>
            <a:r>
              <a:rPr lang="en-US" sz="2400" dirty="0">
                <a:latin typeface="Signika" panose="02010003020600000004"/>
              </a:rPr>
              <a:t> </a:t>
            </a:r>
          </a:p>
        </p:txBody>
      </p:sp>
      <p:sp>
        <p:nvSpPr>
          <p:cNvPr id="68612" name="Slide Number Placeholder 4">
            <a:extLst>
              <a:ext uri="{FF2B5EF4-FFF2-40B4-BE49-F238E27FC236}">
                <a16:creationId xmlns:a16="http://schemas.microsoft.com/office/drawing/2014/main" id="{37308E03-4BDE-432B-B742-BC3414D00746}"/>
              </a:ext>
            </a:extLst>
          </p:cNvPr>
          <p:cNvSpPr>
            <a:spLocks noGrp="1"/>
          </p:cNvSpPr>
          <p:nvPr>
            <p:ph type="sldNum" sz="quarter" idx="12"/>
          </p:nvPr>
        </p:nvSpPr>
        <p:spPr bwMode="auto">
          <a:xfrm>
            <a:off x="8610600" y="6416675"/>
            <a:ext cx="457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l" rtl="0" eaLnBrk="1" fontAlgn="base" hangingPunct="1">
              <a:spcBef>
                <a:spcPct val="0"/>
              </a:spcBef>
              <a:spcAft>
                <a:spcPct val="0"/>
              </a:spcAft>
              <a:defRPr sz="1200" kern="1200">
                <a:solidFill>
                  <a:schemeClr val="tx2"/>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C708885F-0ED6-4DB2-9C0F-7E8A6014D0FD}" type="slidenum">
              <a:rPr lang="en-US" altLang="en-US" smtClean="0"/>
              <a:pPr/>
              <a:t>51</a:t>
            </a:fld>
            <a:endParaRPr lang="en-US" altLang="en-US">
              <a:solidFill>
                <a:schemeClr val="tx2"/>
              </a:solidFill>
            </a:endParaRPr>
          </a:p>
        </p:txBody>
      </p:sp>
      <p:sp>
        <p:nvSpPr>
          <p:cNvPr id="5" name="Subtitle 4">
            <a:extLst>
              <a:ext uri="{FF2B5EF4-FFF2-40B4-BE49-F238E27FC236}">
                <a16:creationId xmlns:a16="http://schemas.microsoft.com/office/drawing/2014/main" id="{D2CDDC99-0D06-40DE-BDF7-574ED3BFFF18}"/>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6" name="Subtitle 4">
            <a:extLst>
              <a:ext uri="{FF2B5EF4-FFF2-40B4-BE49-F238E27FC236}">
                <a16:creationId xmlns:a16="http://schemas.microsoft.com/office/drawing/2014/main" id="{49D25C2E-4D7C-4AE8-8902-72E2CCA411EA}"/>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562C7-6ED8-4D25-AE46-2492E62EBE56}"/>
              </a:ext>
            </a:extLst>
          </p:cNvPr>
          <p:cNvSpPr>
            <a:spLocks noGrp="1"/>
          </p:cNvSpPr>
          <p:nvPr>
            <p:ph type="title"/>
          </p:nvPr>
        </p:nvSpPr>
        <p:spPr>
          <a:xfrm>
            <a:off x="1066800" y="629920"/>
            <a:ext cx="7772400" cy="1295400"/>
          </a:xfrm>
        </p:spPr>
        <p:txBody>
          <a:bodyPr/>
          <a:lstStyle/>
          <a:p>
            <a:pPr>
              <a:defRPr/>
            </a:pPr>
            <a:r>
              <a:rPr lang="id-ID" dirty="0">
                <a:solidFill>
                  <a:schemeClr val="tx2">
                    <a:satMod val="200000"/>
                  </a:schemeClr>
                </a:solidFill>
              </a:rPr>
              <a:t>Alat output lain</a:t>
            </a:r>
            <a:br>
              <a:rPr lang="id-ID" dirty="0">
                <a:solidFill>
                  <a:schemeClr val="tx2">
                    <a:satMod val="200000"/>
                  </a:schemeClr>
                </a:solidFill>
              </a:rPr>
            </a:br>
            <a:r>
              <a:rPr lang="en-US" dirty="0" err="1">
                <a:solidFill>
                  <a:schemeClr val="tx2">
                    <a:satMod val="200000"/>
                  </a:schemeClr>
                </a:solidFill>
              </a:rPr>
              <a:t>Komputer</a:t>
            </a:r>
            <a:r>
              <a:rPr lang="en-US" dirty="0">
                <a:solidFill>
                  <a:schemeClr val="tx2">
                    <a:satMod val="200000"/>
                  </a:schemeClr>
                </a:solidFill>
              </a:rPr>
              <a:t> Wearable</a:t>
            </a:r>
          </a:p>
        </p:txBody>
      </p:sp>
      <p:pic>
        <p:nvPicPr>
          <p:cNvPr id="69635" name="Picture 2">
            <a:extLst>
              <a:ext uri="{FF2B5EF4-FFF2-40B4-BE49-F238E27FC236}">
                <a16:creationId xmlns:a16="http://schemas.microsoft.com/office/drawing/2014/main" id="{E0275C91-B10E-43FE-BA71-F59A8073E28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94841" y="1936115"/>
            <a:ext cx="4124960" cy="4480560"/>
          </a:xfrm>
          <a:noFill/>
        </p:spPr>
      </p:pic>
      <p:sp>
        <p:nvSpPr>
          <p:cNvPr id="69636" name="Slide Number Placeholder 3">
            <a:extLst>
              <a:ext uri="{FF2B5EF4-FFF2-40B4-BE49-F238E27FC236}">
                <a16:creationId xmlns:a16="http://schemas.microsoft.com/office/drawing/2014/main" id="{78FCCA74-BF14-4F49-AE33-FD1FEF73B95D}"/>
              </a:ext>
            </a:extLst>
          </p:cNvPr>
          <p:cNvSpPr>
            <a:spLocks noGrp="1"/>
          </p:cNvSpPr>
          <p:nvPr>
            <p:ph type="sldNum" sz="quarter" idx="12"/>
          </p:nvPr>
        </p:nvSpPr>
        <p:spPr bwMode="auto">
          <a:xfrm>
            <a:off x="8610600" y="6416675"/>
            <a:ext cx="457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l" rtl="0" eaLnBrk="1" fontAlgn="base" hangingPunct="1">
              <a:spcBef>
                <a:spcPct val="0"/>
              </a:spcBef>
              <a:spcAft>
                <a:spcPct val="0"/>
              </a:spcAft>
              <a:defRPr sz="1200" kern="1200">
                <a:solidFill>
                  <a:schemeClr val="tx2"/>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C708885F-0ED6-4DB2-9C0F-7E8A6014D0FD}" type="slidenum">
              <a:rPr lang="en-US" altLang="en-US" smtClean="0"/>
              <a:pPr/>
              <a:t>52</a:t>
            </a:fld>
            <a:endParaRPr lang="en-US" altLang="en-US">
              <a:solidFill>
                <a:schemeClr val="tx2"/>
              </a:solidFill>
            </a:endParaRPr>
          </a:p>
        </p:txBody>
      </p:sp>
      <p:pic>
        <p:nvPicPr>
          <p:cNvPr id="69637" name="Picture 3">
            <a:extLst>
              <a:ext uri="{FF2B5EF4-FFF2-40B4-BE49-F238E27FC236}">
                <a16:creationId xmlns:a16="http://schemas.microsoft.com/office/drawing/2014/main" id="{F0C33616-B347-4775-9F96-56C1C26F3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1" y="1770062"/>
            <a:ext cx="4343400"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6" name="Subtitle 4">
            <a:extLst>
              <a:ext uri="{FF2B5EF4-FFF2-40B4-BE49-F238E27FC236}">
                <a16:creationId xmlns:a16="http://schemas.microsoft.com/office/drawing/2014/main" id="{82474301-D2B1-4CF8-9788-DD9A501F9680}"/>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7" name="Subtitle 4">
            <a:extLst>
              <a:ext uri="{FF2B5EF4-FFF2-40B4-BE49-F238E27FC236}">
                <a16:creationId xmlns:a16="http://schemas.microsoft.com/office/drawing/2014/main" id="{8E75EC89-158D-446F-948B-F2C9F68A79CF}"/>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2">
            <a:extLst>
              <a:ext uri="{FF2B5EF4-FFF2-40B4-BE49-F238E27FC236}">
                <a16:creationId xmlns:a16="http://schemas.microsoft.com/office/drawing/2014/main" id="{D40BBE80-4D42-469C-8919-3B7F39BCAE9B}"/>
              </a:ext>
            </a:extLst>
          </p:cNvPr>
          <p:cNvSpPr>
            <a:spLocks noGrp="1"/>
          </p:cNvSpPr>
          <p:nvPr>
            <p:ph type="title"/>
          </p:nvPr>
        </p:nvSpPr>
        <p:spPr/>
        <p:txBody>
          <a:bodyPr/>
          <a:lstStyle/>
          <a:p>
            <a:pPr>
              <a:defRPr/>
            </a:pPr>
            <a:r>
              <a:rPr lang="en-GB" dirty="0">
                <a:solidFill>
                  <a:schemeClr val="tx2">
                    <a:satMod val="200000"/>
                  </a:schemeClr>
                </a:solidFill>
              </a:rPr>
              <a:t>Simulators</a:t>
            </a:r>
          </a:p>
        </p:txBody>
      </p:sp>
      <p:sp>
        <p:nvSpPr>
          <p:cNvPr id="70659" name="Rectangle 3">
            <a:extLst>
              <a:ext uri="{FF2B5EF4-FFF2-40B4-BE49-F238E27FC236}">
                <a16:creationId xmlns:a16="http://schemas.microsoft.com/office/drawing/2014/main" id="{882069BB-E613-437E-A3E1-5D368866BDE0}"/>
              </a:ext>
            </a:extLst>
          </p:cNvPr>
          <p:cNvSpPr>
            <a:spLocks noGrp="1"/>
          </p:cNvSpPr>
          <p:nvPr>
            <p:ph idx="1"/>
          </p:nvPr>
        </p:nvSpPr>
        <p:spPr>
          <a:xfrm>
            <a:off x="1582938" y="2023550"/>
            <a:ext cx="8378825" cy="3492500"/>
          </a:xfrm>
        </p:spPr>
        <p:txBody>
          <a:bodyPr>
            <a:normAutofit/>
          </a:bodyPr>
          <a:lstStyle/>
          <a:p>
            <a:pPr marL="342900"/>
            <a:r>
              <a:rPr lang="en-US" altLang="en-US" sz="2400" dirty="0" err="1">
                <a:latin typeface="Signika" panose="02010003020600000004"/>
              </a:rPr>
              <a:t>adegan</a:t>
            </a:r>
            <a:r>
              <a:rPr lang="en-US" altLang="en-US" sz="2400" dirty="0">
                <a:latin typeface="Signika" panose="02010003020600000004"/>
              </a:rPr>
              <a:t> </a:t>
            </a:r>
            <a:r>
              <a:rPr lang="en-US" altLang="en-US" sz="2400" dirty="0" err="1">
                <a:latin typeface="Signika" panose="02010003020600000004"/>
              </a:rPr>
              <a:t>diproyeksikan</a:t>
            </a:r>
            <a:r>
              <a:rPr lang="en-US" altLang="en-US" sz="2400" dirty="0">
                <a:latin typeface="Signika" panose="02010003020600000004"/>
              </a:rPr>
              <a:t> di </a:t>
            </a:r>
            <a:r>
              <a:rPr lang="en-US" altLang="en-US" sz="2400" dirty="0" err="1">
                <a:latin typeface="Signika" panose="02010003020600000004"/>
              </a:rPr>
              <a:t>dinding</a:t>
            </a:r>
            <a:endParaRPr lang="en-US" altLang="en-US" sz="2400" dirty="0">
              <a:latin typeface="Signika" panose="02010003020600000004"/>
            </a:endParaRPr>
          </a:p>
          <a:p>
            <a:pPr marL="342900"/>
            <a:r>
              <a:rPr lang="en-US" altLang="en-US" sz="2400" dirty="0" err="1">
                <a:latin typeface="Signika" panose="02010003020600000004"/>
              </a:rPr>
              <a:t>lingkungan</a:t>
            </a:r>
            <a:r>
              <a:rPr lang="en-US" altLang="en-US" sz="2400" dirty="0">
                <a:latin typeface="Signika" panose="02010003020600000004"/>
              </a:rPr>
              <a:t> </a:t>
            </a:r>
            <a:r>
              <a:rPr lang="en-US" altLang="en-US" sz="2400" dirty="0" err="1">
                <a:latin typeface="Signika" panose="02010003020600000004"/>
              </a:rPr>
              <a:t>realistis</a:t>
            </a:r>
            <a:endParaRPr lang="en-US" altLang="en-US" sz="2400" dirty="0">
              <a:latin typeface="Signika" panose="02010003020600000004"/>
            </a:endParaRPr>
          </a:p>
          <a:p>
            <a:pPr marL="342900"/>
            <a:r>
              <a:rPr lang="en-US" altLang="en-US" sz="2400" dirty="0" err="1">
                <a:latin typeface="Signika" panose="02010003020600000004"/>
              </a:rPr>
              <a:t>hidrolik</a:t>
            </a:r>
            <a:r>
              <a:rPr lang="en-US" altLang="en-US" sz="2400" dirty="0">
                <a:latin typeface="Signika" panose="02010003020600000004"/>
              </a:rPr>
              <a:t> </a:t>
            </a:r>
          </a:p>
          <a:p>
            <a:pPr marL="342900"/>
            <a:r>
              <a:rPr lang="en-US" altLang="en-US" sz="2400" dirty="0" err="1">
                <a:latin typeface="Signika" panose="02010003020600000004"/>
              </a:rPr>
              <a:t>kontrol</a:t>
            </a:r>
            <a:r>
              <a:rPr lang="en-US" altLang="en-US" sz="2400" dirty="0">
                <a:latin typeface="Signika" panose="02010003020600000004"/>
              </a:rPr>
              <a:t> </a:t>
            </a:r>
            <a:r>
              <a:rPr lang="en-US" altLang="en-US" sz="2400" dirty="0" err="1">
                <a:latin typeface="Signika" panose="02010003020600000004"/>
              </a:rPr>
              <a:t>nyata</a:t>
            </a:r>
            <a:endParaRPr lang="en-US" altLang="en-US" sz="2400" dirty="0">
              <a:latin typeface="Signika" panose="02010003020600000004"/>
            </a:endParaRPr>
          </a:p>
          <a:p>
            <a:pPr marL="342900"/>
            <a:r>
              <a:rPr lang="en-US" altLang="en-US" sz="2400" dirty="0">
                <a:latin typeface="Signika" panose="02010003020600000004"/>
              </a:rPr>
              <a:t>orang lain </a:t>
            </a:r>
            <a:endParaRPr lang="en-GB" altLang="en-US" sz="2400" dirty="0">
              <a:latin typeface="Signika" panose="02010003020600000004"/>
            </a:endParaRPr>
          </a:p>
        </p:txBody>
      </p:sp>
      <p:sp>
        <p:nvSpPr>
          <p:cNvPr id="70660" name="Slide Number Placeholder 148">
            <a:extLst>
              <a:ext uri="{FF2B5EF4-FFF2-40B4-BE49-F238E27FC236}">
                <a16:creationId xmlns:a16="http://schemas.microsoft.com/office/drawing/2014/main" id="{506AC945-DB3C-4410-923D-57592FF5521A}"/>
              </a:ext>
            </a:extLst>
          </p:cNvPr>
          <p:cNvSpPr>
            <a:spLocks noGrp="1"/>
          </p:cNvSpPr>
          <p:nvPr>
            <p:ph type="sldNum" sz="quarter" idx="12"/>
          </p:nvPr>
        </p:nvSpPr>
        <p:spPr bwMode="auto">
          <a:xfrm>
            <a:off x="8610600" y="6416675"/>
            <a:ext cx="457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l" rtl="0" eaLnBrk="1" fontAlgn="base" hangingPunct="1">
              <a:spcBef>
                <a:spcPct val="0"/>
              </a:spcBef>
              <a:spcAft>
                <a:spcPct val="0"/>
              </a:spcAft>
              <a:defRPr sz="1200" kern="1200">
                <a:solidFill>
                  <a:schemeClr val="tx2"/>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C708885F-0ED6-4DB2-9C0F-7E8A6014D0FD}" type="slidenum">
              <a:rPr lang="en-US" altLang="en-US" smtClean="0"/>
              <a:pPr/>
              <a:t>53</a:t>
            </a:fld>
            <a:endParaRPr lang="en-US" altLang="en-US">
              <a:solidFill>
                <a:schemeClr val="tx2"/>
              </a:solidFill>
            </a:endParaRPr>
          </a:p>
        </p:txBody>
      </p:sp>
      <p:grpSp>
        <p:nvGrpSpPr>
          <p:cNvPr id="70661" name="Group 4">
            <a:extLst>
              <a:ext uri="{FF2B5EF4-FFF2-40B4-BE49-F238E27FC236}">
                <a16:creationId xmlns:a16="http://schemas.microsoft.com/office/drawing/2014/main" id="{15EFEF2F-8DB5-4E6B-9623-03887EB8590B}"/>
              </a:ext>
            </a:extLst>
          </p:cNvPr>
          <p:cNvGrpSpPr>
            <a:grpSpLocks/>
          </p:cNvGrpSpPr>
          <p:nvPr/>
        </p:nvGrpSpPr>
        <p:grpSpPr bwMode="auto">
          <a:xfrm>
            <a:off x="5334000" y="2819400"/>
            <a:ext cx="4953000" cy="3379788"/>
            <a:chOff x="1136" y="1603"/>
            <a:chExt cx="3598" cy="1642"/>
          </a:xfrm>
        </p:grpSpPr>
        <p:sp>
          <p:nvSpPr>
            <p:cNvPr id="70662" name="AutoShape 5">
              <a:extLst>
                <a:ext uri="{FF2B5EF4-FFF2-40B4-BE49-F238E27FC236}">
                  <a16:creationId xmlns:a16="http://schemas.microsoft.com/office/drawing/2014/main" id="{26A3DDF0-F2EF-47DC-8415-E6A4183B5A69}"/>
                </a:ext>
              </a:extLst>
            </p:cNvPr>
            <p:cNvSpPr>
              <a:spLocks noChangeArrowheads="1"/>
            </p:cNvSpPr>
            <p:nvPr/>
          </p:nvSpPr>
          <p:spPr bwMode="auto">
            <a:xfrm flipH="1" flipV="1">
              <a:off x="1136" y="2860"/>
              <a:ext cx="3568" cy="373"/>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885 w 21600"/>
                <a:gd name="T13" fmla="*/ 4864 h 21600"/>
                <a:gd name="T14" fmla="*/ 16715 w 21600"/>
                <a:gd name="T15" fmla="*/ 16736 h 21600"/>
              </a:gdLst>
              <a:ahLst/>
              <a:cxnLst>
                <a:cxn ang="T8">
                  <a:pos x="T0" y="T1"/>
                </a:cxn>
                <a:cxn ang="T9">
                  <a:pos x="T2" y="T3"/>
                </a:cxn>
                <a:cxn ang="T10">
                  <a:pos x="T4" y="T5"/>
                </a:cxn>
                <a:cxn ang="T11">
                  <a:pos x="T6" y="T7"/>
                </a:cxn>
              </a:cxnLst>
              <a:rect l="T12" t="T13" r="T14" b="T15"/>
              <a:pathLst>
                <a:path w="21600" h="21600">
                  <a:moveTo>
                    <a:pt x="0" y="0"/>
                  </a:moveTo>
                  <a:lnTo>
                    <a:pt x="6173" y="21600"/>
                  </a:lnTo>
                  <a:lnTo>
                    <a:pt x="15427" y="21600"/>
                  </a:lnTo>
                  <a:lnTo>
                    <a:pt x="21600" y="0"/>
                  </a:lnTo>
                  <a:lnTo>
                    <a:pt x="0" y="0"/>
                  </a:lnTo>
                  <a:close/>
                </a:path>
              </a:pathLst>
            </a:custGeom>
            <a:solidFill>
              <a:schemeClr val="hlink"/>
            </a:solidFill>
            <a:ln w="9525">
              <a:solidFill>
                <a:schemeClr val="tx1"/>
              </a:solidFill>
              <a:miter lim="800000"/>
              <a:headEnd/>
              <a:tailEnd/>
            </a:ln>
          </p:spPr>
          <p:txBody>
            <a:bodyPr wrap="none" anchor="ctr"/>
            <a:lstStyle/>
            <a:p>
              <a:endParaRPr lang="en-ID"/>
            </a:p>
          </p:txBody>
        </p:sp>
        <p:sp>
          <p:nvSpPr>
            <p:cNvPr id="70663" name="Rectangle 6">
              <a:extLst>
                <a:ext uri="{FF2B5EF4-FFF2-40B4-BE49-F238E27FC236}">
                  <a16:creationId xmlns:a16="http://schemas.microsoft.com/office/drawing/2014/main" id="{BAAF2252-FAF4-4C7E-A8F5-30CD61DBEB78}"/>
                </a:ext>
              </a:extLst>
            </p:cNvPr>
            <p:cNvSpPr>
              <a:spLocks noChangeArrowheads="1"/>
            </p:cNvSpPr>
            <p:nvPr/>
          </p:nvSpPr>
          <p:spPr bwMode="auto">
            <a:xfrm>
              <a:off x="2245" y="1937"/>
              <a:ext cx="1437" cy="655"/>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grpSp>
          <p:nvGrpSpPr>
            <p:cNvPr id="70664" name="Group 7">
              <a:extLst>
                <a:ext uri="{FF2B5EF4-FFF2-40B4-BE49-F238E27FC236}">
                  <a16:creationId xmlns:a16="http://schemas.microsoft.com/office/drawing/2014/main" id="{430E8324-42A6-4805-8441-FD4936D40927}"/>
                </a:ext>
              </a:extLst>
            </p:cNvPr>
            <p:cNvGrpSpPr>
              <a:grpSpLocks/>
            </p:cNvGrpSpPr>
            <p:nvPr/>
          </p:nvGrpSpPr>
          <p:grpSpPr bwMode="auto">
            <a:xfrm>
              <a:off x="3745" y="1603"/>
              <a:ext cx="986" cy="1294"/>
              <a:chOff x="4036" y="2135"/>
              <a:chExt cx="1107" cy="1294"/>
            </a:xfrm>
          </p:grpSpPr>
          <p:sp>
            <p:nvSpPr>
              <p:cNvPr id="70803" name="AutoShape 8">
                <a:extLst>
                  <a:ext uri="{FF2B5EF4-FFF2-40B4-BE49-F238E27FC236}">
                    <a16:creationId xmlns:a16="http://schemas.microsoft.com/office/drawing/2014/main" id="{1D302D31-8D9C-42F4-A55C-2B7FECB5BE9D}"/>
                  </a:ext>
                </a:extLst>
              </p:cNvPr>
              <p:cNvSpPr>
                <a:spLocks noChangeArrowheads="1"/>
              </p:cNvSpPr>
              <p:nvPr/>
            </p:nvSpPr>
            <p:spPr bwMode="auto">
              <a:xfrm rot="5400000">
                <a:off x="3943" y="2228"/>
                <a:ext cx="1294" cy="110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7 w 21600"/>
                  <a:gd name="T13" fmla="*/ 4507 h 21600"/>
                  <a:gd name="T14" fmla="*/ 17093 w 21600"/>
                  <a:gd name="T15" fmla="*/ 1709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accent1"/>
              </a:solidFill>
              <a:ln w="9525">
                <a:solidFill>
                  <a:schemeClr val="tx1"/>
                </a:solidFill>
                <a:miter lim="800000"/>
                <a:headEnd/>
                <a:tailEnd/>
              </a:ln>
            </p:spPr>
            <p:txBody>
              <a:bodyPr wrap="none" anchor="ctr"/>
              <a:lstStyle/>
              <a:p>
                <a:endParaRPr lang="en-ID"/>
              </a:p>
            </p:txBody>
          </p:sp>
          <p:graphicFrame>
            <p:nvGraphicFramePr>
              <p:cNvPr id="70804" name="Object 9">
                <a:extLst>
                  <a:ext uri="{FF2B5EF4-FFF2-40B4-BE49-F238E27FC236}">
                    <a16:creationId xmlns:a16="http://schemas.microsoft.com/office/drawing/2014/main" id="{799FF0A6-7711-4D4B-B4E1-B7668B6D78E2}"/>
                  </a:ext>
                </a:extLst>
              </p:cNvPr>
              <p:cNvGraphicFramePr>
                <a:graphicFrameLocks noChangeAspect="1"/>
              </p:cNvGraphicFramePr>
              <p:nvPr/>
            </p:nvGraphicFramePr>
            <p:xfrm>
              <a:off x="4418" y="2446"/>
              <a:ext cx="457" cy="682"/>
            </p:xfrm>
            <a:graphic>
              <a:graphicData uri="http://schemas.openxmlformats.org/presentationml/2006/ole">
                <mc:AlternateContent xmlns:mc="http://schemas.openxmlformats.org/markup-compatibility/2006">
                  <mc:Choice xmlns:v="urn:schemas-microsoft-com:vml" Requires="v">
                    <p:oleObj spid="_x0000_s7173" name="Clip" r:id="rId4" imgW="3154363" imgH="4708525" progId="MS_ClipArt_Gallery.2">
                      <p:embed/>
                    </p:oleObj>
                  </mc:Choice>
                  <mc:Fallback>
                    <p:oleObj name="Clip" r:id="rId4" imgW="3154363" imgH="4708525" progId="MS_ClipArt_Gallery.2">
                      <p:embed/>
                      <p:pic>
                        <p:nvPicPr>
                          <p:cNvPr id="70804" name="Object 9">
                            <a:extLst>
                              <a:ext uri="{FF2B5EF4-FFF2-40B4-BE49-F238E27FC236}">
                                <a16:creationId xmlns:a16="http://schemas.microsoft.com/office/drawing/2014/main" id="{799FF0A6-7711-4D4B-B4E1-B7668B6D78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8" y="2446"/>
                            <a:ext cx="457" cy="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0665" name="AutoShape 10">
              <a:extLst>
                <a:ext uri="{FF2B5EF4-FFF2-40B4-BE49-F238E27FC236}">
                  <a16:creationId xmlns:a16="http://schemas.microsoft.com/office/drawing/2014/main" id="{E7E801C0-42D4-43E6-AF54-E2E071057160}"/>
                </a:ext>
              </a:extLst>
            </p:cNvPr>
            <p:cNvSpPr>
              <a:spLocks noChangeArrowheads="1"/>
            </p:cNvSpPr>
            <p:nvPr/>
          </p:nvSpPr>
          <p:spPr bwMode="auto">
            <a:xfrm rot="16200000" flipH="1">
              <a:off x="1018" y="1776"/>
              <a:ext cx="1294" cy="98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7 w 21600"/>
                <a:gd name="T13" fmla="*/ 4491 h 21600"/>
                <a:gd name="T14" fmla="*/ 17093 w 21600"/>
                <a:gd name="T15" fmla="*/ 17109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accent1"/>
            </a:solidFill>
            <a:ln w="9525">
              <a:solidFill>
                <a:schemeClr val="tx1"/>
              </a:solidFill>
              <a:miter lim="800000"/>
              <a:headEnd/>
              <a:tailEnd/>
            </a:ln>
          </p:spPr>
          <p:txBody>
            <a:bodyPr wrap="none" anchor="ctr"/>
            <a:lstStyle/>
            <a:p>
              <a:endParaRPr lang="en-ID"/>
            </a:p>
          </p:txBody>
        </p:sp>
        <p:graphicFrame>
          <p:nvGraphicFramePr>
            <p:cNvPr id="70666" name="Object 11">
              <a:extLst>
                <a:ext uri="{FF2B5EF4-FFF2-40B4-BE49-F238E27FC236}">
                  <a16:creationId xmlns:a16="http://schemas.microsoft.com/office/drawing/2014/main" id="{E046064B-A27E-43D4-AE60-B681F49DD08B}"/>
                </a:ext>
              </a:extLst>
            </p:cNvPr>
            <p:cNvGraphicFramePr>
              <a:graphicFrameLocks noChangeAspect="1"/>
            </p:cNvGraphicFramePr>
            <p:nvPr/>
          </p:nvGraphicFramePr>
          <p:xfrm>
            <a:off x="2819" y="2046"/>
            <a:ext cx="289" cy="337"/>
          </p:xfrm>
          <a:graphic>
            <a:graphicData uri="http://schemas.openxmlformats.org/presentationml/2006/ole">
              <mc:AlternateContent xmlns:mc="http://schemas.openxmlformats.org/markup-compatibility/2006">
                <mc:Choice xmlns:v="urn:schemas-microsoft-com:vml" Requires="v">
                  <p:oleObj spid="_x0000_s7174" name="Clip" r:id="rId6" imgW="2903538" imgH="3048000" progId="MS_ClipArt_Gallery.2">
                    <p:embed/>
                  </p:oleObj>
                </mc:Choice>
                <mc:Fallback>
                  <p:oleObj name="Clip" r:id="rId6" imgW="2903538" imgH="3048000" progId="MS_ClipArt_Gallery.2">
                    <p:embed/>
                    <p:pic>
                      <p:nvPicPr>
                        <p:cNvPr id="70666" name="Object 11">
                          <a:extLst>
                            <a:ext uri="{FF2B5EF4-FFF2-40B4-BE49-F238E27FC236}">
                              <a16:creationId xmlns:a16="http://schemas.microsoft.com/office/drawing/2014/main" id="{E046064B-A27E-43D4-AE60-B681F49DD08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19" y="2046"/>
                          <a:ext cx="289" cy="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0667" name="Group 12">
              <a:extLst>
                <a:ext uri="{FF2B5EF4-FFF2-40B4-BE49-F238E27FC236}">
                  <a16:creationId xmlns:a16="http://schemas.microsoft.com/office/drawing/2014/main" id="{787AC55F-6012-45A1-9F02-E9046513CE5D}"/>
                </a:ext>
              </a:extLst>
            </p:cNvPr>
            <p:cNvGrpSpPr>
              <a:grpSpLocks/>
            </p:cNvGrpSpPr>
            <p:nvPr/>
          </p:nvGrpSpPr>
          <p:grpSpPr bwMode="auto">
            <a:xfrm>
              <a:off x="1202" y="2533"/>
              <a:ext cx="3519" cy="525"/>
              <a:chOff x="1202" y="2533"/>
              <a:chExt cx="3519" cy="525"/>
            </a:xfrm>
          </p:grpSpPr>
          <p:grpSp>
            <p:nvGrpSpPr>
              <p:cNvPr id="70796" name="Group 13">
                <a:extLst>
                  <a:ext uri="{FF2B5EF4-FFF2-40B4-BE49-F238E27FC236}">
                    <a16:creationId xmlns:a16="http://schemas.microsoft.com/office/drawing/2014/main" id="{C859B5D1-6810-450A-BA73-30820B1621F0}"/>
                  </a:ext>
                </a:extLst>
              </p:cNvPr>
              <p:cNvGrpSpPr>
                <a:grpSpLocks/>
              </p:cNvGrpSpPr>
              <p:nvPr/>
            </p:nvGrpSpPr>
            <p:grpSpPr bwMode="auto">
              <a:xfrm>
                <a:off x="1202" y="2692"/>
                <a:ext cx="1296" cy="361"/>
                <a:chOff x="1202" y="2723"/>
                <a:chExt cx="1296" cy="315"/>
              </a:xfrm>
            </p:grpSpPr>
            <p:sp>
              <p:nvSpPr>
                <p:cNvPr id="70801" name="Rectangle 14">
                  <a:extLst>
                    <a:ext uri="{FF2B5EF4-FFF2-40B4-BE49-F238E27FC236}">
                      <a16:creationId xmlns:a16="http://schemas.microsoft.com/office/drawing/2014/main" id="{E76033C5-20F9-40B6-96DF-C6A9E574F240}"/>
                    </a:ext>
                  </a:extLst>
                </p:cNvPr>
                <p:cNvSpPr>
                  <a:spLocks noChangeArrowheads="1"/>
                </p:cNvSpPr>
                <p:nvPr/>
              </p:nvSpPr>
              <p:spPr bwMode="auto">
                <a:xfrm rot="-1184161">
                  <a:off x="1202" y="2723"/>
                  <a:ext cx="1046" cy="230"/>
                </a:xfrm>
                <a:prstGeom prst="rect">
                  <a:avLst/>
                </a:prstGeom>
                <a:solidFill>
                  <a:schemeClr val="bg2"/>
                </a:solidFill>
                <a:ln w="9525">
                  <a:solidFill>
                    <a:schemeClr val="bg2"/>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70802" name="Rectangle 15">
                  <a:extLst>
                    <a:ext uri="{FF2B5EF4-FFF2-40B4-BE49-F238E27FC236}">
                      <a16:creationId xmlns:a16="http://schemas.microsoft.com/office/drawing/2014/main" id="{FE2753F6-AC16-4DAB-8FBA-43165C93A614}"/>
                    </a:ext>
                  </a:extLst>
                </p:cNvPr>
                <p:cNvSpPr>
                  <a:spLocks noChangeArrowheads="1"/>
                </p:cNvSpPr>
                <p:nvPr/>
              </p:nvSpPr>
              <p:spPr bwMode="auto">
                <a:xfrm rot="-1184161">
                  <a:off x="1380" y="2793"/>
                  <a:ext cx="1118" cy="245"/>
                </a:xfrm>
                <a:prstGeom prst="rect">
                  <a:avLst/>
                </a:prstGeom>
                <a:solidFill>
                  <a:schemeClr val="bg2"/>
                </a:solidFill>
                <a:ln w="9525">
                  <a:solidFill>
                    <a:schemeClr val="bg2"/>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grpSp>
          <p:grpSp>
            <p:nvGrpSpPr>
              <p:cNvPr id="70797" name="Group 16">
                <a:extLst>
                  <a:ext uri="{FF2B5EF4-FFF2-40B4-BE49-F238E27FC236}">
                    <a16:creationId xmlns:a16="http://schemas.microsoft.com/office/drawing/2014/main" id="{23DB4382-326E-43F9-A035-48C72F84AD3E}"/>
                  </a:ext>
                </a:extLst>
              </p:cNvPr>
              <p:cNvGrpSpPr>
                <a:grpSpLocks/>
              </p:cNvGrpSpPr>
              <p:nvPr/>
            </p:nvGrpSpPr>
            <p:grpSpPr bwMode="auto">
              <a:xfrm flipH="1">
                <a:off x="3425" y="2696"/>
                <a:ext cx="1296" cy="362"/>
                <a:chOff x="1202" y="2723"/>
                <a:chExt cx="1296" cy="315"/>
              </a:xfrm>
            </p:grpSpPr>
            <p:sp>
              <p:nvSpPr>
                <p:cNvPr id="70799" name="Rectangle 17">
                  <a:extLst>
                    <a:ext uri="{FF2B5EF4-FFF2-40B4-BE49-F238E27FC236}">
                      <a16:creationId xmlns:a16="http://schemas.microsoft.com/office/drawing/2014/main" id="{41AD926E-047D-4BB3-A02A-99534C814EFD}"/>
                    </a:ext>
                  </a:extLst>
                </p:cNvPr>
                <p:cNvSpPr>
                  <a:spLocks noChangeArrowheads="1"/>
                </p:cNvSpPr>
                <p:nvPr/>
              </p:nvSpPr>
              <p:spPr bwMode="auto">
                <a:xfrm rot="-1184161">
                  <a:off x="1202" y="2723"/>
                  <a:ext cx="1046" cy="230"/>
                </a:xfrm>
                <a:prstGeom prst="rect">
                  <a:avLst/>
                </a:prstGeom>
                <a:solidFill>
                  <a:schemeClr val="bg2"/>
                </a:solidFill>
                <a:ln w="9525">
                  <a:solidFill>
                    <a:schemeClr val="bg2"/>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70800" name="Rectangle 18">
                  <a:extLst>
                    <a:ext uri="{FF2B5EF4-FFF2-40B4-BE49-F238E27FC236}">
                      <a16:creationId xmlns:a16="http://schemas.microsoft.com/office/drawing/2014/main" id="{45E38F9D-3B26-4BA1-9B4A-10BF0E2B8FD5}"/>
                    </a:ext>
                  </a:extLst>
                </p:cNvPr>
                <p:cNvSpPr>
                  <a:spLocks noChangeArrowheads="1"/>
                </p:cNvSpPr>
                <p:nvPr/>
              </p:nvSpPr>
              <p:spPr bwMode="auto">
                <a:xfrm rot="-1184161">
                  <a:off x="1380" y="2793"/>
                  <a:ext cx="1118" cy="245"/>
                </a:xfrm>
                <a:prstGeom prst="rect">
                  <a:avLst/>
                </a:prstGeom>
                <a:solidFill>
                  <a:schemeClr val="bg2"/>
                </a:solidFill>
                <a:ln w="9525">
                  <a:solidFill>
                    <a:schemeClr val="bg2"/>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grpSp>
          <p:sp>
            <p:nvSpPr>
              <p:cNvPr id="70798" name="Rectangle 19">
                <a:extLst>
                  <a:ext uri="{FF2B5EF4-FFF2-40B4-BE49-F238E27FC236}">
                    <a16:creationId xmlns:a16="http://schemas.microsoft.com/office/drawing/2014/main" id="{1369E601-DEBF-4EFB-9951-8D052F1227DB}"/>
                  </a:ext>
                </a:extLst>
              </p:cNvPr>
              <p:cNvSpPr>
                <a:spLocks noChangeArrowheads="1"/>
              </p:cNvSpPr>
              <p:nvPr/>
            </p:nvSpPr>
            <p:spPr bwMode="auto">
              <a:xfrm>
                <a:off x="2174" y="2533"/>
                <a:ext cx="1629" cy="420"/>
              </a:xfrm>
              <a:prstGeom prst="rect">
                <a:avLst/>
              </a:prstGeom>
              <a:solidFill>
                <a:schemeClr val="bg2"/>
              </a:solidFill>
              <a:ln w="9525">
                <a:solidFill>
                  <a:schemeClr val="bg2"/>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grpSp>
        <p:sp>
          <p:nvSpPr>
            <p:cNvPr id="70668" name="AutoShape 20">
              <a:extLst>
                <a:ext uri="{FF2B5EF4-FFF2-40B4-BE49-F238E27FC236}">
                  <a16:creationId xmlns:a16="http://schemas.microsoft.com/office/drawing/2014/main" id="{44D5A79A-15AD-49E9-89FB-7719B94D82EE}"/>
                </a:ext>
              </a:extLst>
            </p:cNvPr>
            <p:cNvSpPr>
              <a:spLocks noChangeArrowheads="1"/>
            </p:cNvSpPr>
            <p:nvPr/>
          </p:nvSpPr>
          <p:spPr bwMode="auto">
            <a:xfrm>
              <a:off x="4457" y="2868"/>
              <a:ext cx="273" cy="374"/>
            </a:xfrm>
            <a:prstGeom prst="flowChartManualInput">
              <a:avLst/>
            </a:prstGeom>
            <a:solidFill>
              <a:schemeClr val="bg2"/>
            </a:solidFill>
            <a:ln w="2857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70669" name="AutoShape 21">
              <a:extLst>
                <a:ext uri="{FF2B5EF4-FFF2-40B4-BE49-F238E27FC236}">
                  <a16:creationId xmlns:a16="http://schemas.microsoft.com/office/drawing/2014/main" id="{4882C547-A2E8-43CF-B639-C907B8AA8F47}"/>
                </a:ext>
              </a:extLst>
            </p:cNvPr>
            <p:cNvSpPr>
              <a:spLocks noChangeArrowheads="1"/>
            </p:cNvSpPr>
            <p:nvPr/>
          </p:nvSpPr>
          <p:spPr bwMode="auto">
            <a:xfrm flipH="1">
              <a:off x="1170" y="2871"/>
              <a:ext cx="273" cy="374"/>
            </a:xfrm>
            <a:prstGeom prst="flowChartManualInput">
              <a:avLst/>
            </a:prstGeom>
            <a:solidFill>
              <a:schemeClr val="bg2"/>
            </a:solidFill>
            <a:ln w="2857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70670" name="Line 22">
              <a:extLst>
                <a:ext uri="{FF2B5EF4-FFF2-40B4-BE49-F238E27FC236}">
                  <a16:creationId xmlns:a16="http://schemas.microsoft.com/office/drawing/2014/main" id="{2FB0EBE8-CEC5-46F5-806D-BF0BA70D68BE}"/>
                </a:ext>
              </a:extLst>
            </p:cNvPr>
            <p:cNvSpPr>
              <a:spLocks noChangeShapeType="1"/>
            </p:cNvSpPr>
            <p:nvPr/>
          </p:nvSpPr>
          <p:spPr bwMode="auto">
            <a:xfrm flipV="1">
              <a:off x="1410" y="2688"/>
              <a:ext cx="811" cy="2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671" name="Line 23">
              <a:extLst>
                <a:ext uri="{FF2B5EF4-FFF2-40B4-BE49-F238E27FC236}">
                  <a16:creationId xmlns:a16="http://schemas.microsoft.com/office/drawing/2014/main" id="{3C67EA5A-EC70-4879-ACC2-E97D41139E49}"/>
                </a:ext>
              </a:extLst>
            </p:cNvPr>
            <p:cNvSpPr>
              <a:spLocks noChangeShapeType="1"/>
            </p:cNvSpPr>
            <p:nvPr/>
          </p:nvSpPr>
          <p:spPr bwMode="auto">
            <a:xfrm flipV="1">
              <a:off x="1170" y="2543"/>
              <a:ext cx="990" cy="32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672" name="Line 24">
              <a:extLst>
                <a:ext uri="{FF2B5EF4-FFF2-40B4-BE49-F238E27FC236}">
                  <a16:creationId xmlns:a16="http://schemas.microsoft.com/office/drawing/2014/main" id="{A7C99EB1-676F-42F7-A287-E87EAB96B58C}"/>
                </a:ext>
              </a:extLst>
            </p:cNvPr>
            <p:cNvSpPr>
              <a:spLocks noChangeShapeType="1"/>
            </p:cNvSpPr>
            <p:nvPr/>
          </p:nvSpPr>
          <p:spPr bwMode="auto">
            <a:xfrm>
              <a:off x="2166" y="2525"/>
              <a:ext cx="56" cy="16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673" name="Line 25">
              <a:extLst>
                <a:ext uri="{FF2B5EF4-FFF2-40B4-BE49-F238E27FC236}">
                  <a16:creationId xmlns:a16="http://schemas.microsoft.com/office/drawing/2014/main" id="{1E747DF1-EA05-4D75-A992-F3B21093AA5E}"/>
                </a:ext>
              </a:extLst>
            </p:cNvPr>
            <p:cNvSpPr>
              <a:spLocks noChangeShapeType="1"/>
            </p:cNvSpPr>
            <p:nvPr/>
          </p:nvSpPr>
          <p:spPr bwMode="auto">
            <a:xfrm flipH="1" flipV="1">
              <a:off x="3680" y="2684"/>
              <a:ext cx="779" cy="26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674" name="Line 26">
              <a:extLst>
                <a:ext uri="{FF2B5EF4-FFF2-40B4-BE49-F238E27FC236}">
                  <a16:creationId xmlns:a16="http://schemas.microsoft.com/office/drawing/2014/main" id="{5A199DA2-700A-4F00-97E3-49AC1BFBA780}"/>
                </a:ext>
              </a:extLst>
            </p:cNvPr>
            <p:cNvSpPr>
              <a:spLocks noChangeShapeType="1"/>
            </p:cNvSpPr>
            <p:nvPr/>
          </p:nvSpPr>
          <p:spPr bwMode="auto">
            <a:xfrm flipH="1" flipV="1">
              <a:off x="3744" y="2532"/>
              <a:ext cx="990" cy="33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675" name="Line 27">
              <a:extLst>
                <a:ext uri="{FF2B5EF4-FFF2-40B4-BE49-F238E27FC236}">
                  <a16:creationId xmlns:a16="http://schemas.microsoft.com/office/drawing/2014/main" id="{224F3415-A588-48FC-9C73-CA9F87E18762}"/>
                </a:ext>
              </a:extLst>
            </p:cNvPr>
            <p:cNvSpPr>
              <a:spLocks noChangeShapeType="1"/>
            </p:cNvSpPr>
            <p:nvPr/>
          </p:nvSpPr>
          <p:spPr bwMode="auto">
            <a:xfrm flipH="1">
              <a:off x="3683" y="2521"/>
              <a:ext cx="66" cy="15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676" name="Line 28">
              <a:extLst>
                <a:ext uri="{FF2B5EF4-FFF2-40B4-BE49-F238E27FC236}">
                  <a16:creationId xmlns:a16="http://schemas.microsoft.com/office/drawing/2014/main" id="{0863FBC4-D823-4616-97C6-401D36686D95}"/>
                </a:ext>
              </a:extLst>
            </p:cNvPr>
            <p:cNvSpPr>
              <a:spLocks noChangeShapeType="1"/>
            </p:cNvSpPr>
            <p:nvPr/>
          </p:nvSpPr>
          <p:spPr bwMode="auto">
            <a:xfrm>
              <a:off x="2143" y="2525"/>
              <a:ext cx="1597" cy="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677" name="Line 29">
              <a:extLst>
                <a:ext uri="{FF2B5EF4-FFF2-40B4-BE49-F238E27FC236}">
                  <a16:creationId xmlns:a16="http://schemas.microsoft.com/office/drawing/2014/main" id="{D1D5169B-1760-440C-95B4-5A195292F6ED}"/>
                </a:ext>
              </a:extLst>
            </p:cNvPr>
            <p:cNvSpPr>
              <a:spLocks noChangeShapeType="1"/>
            </p:cNvSpPr>
            <p:nvPr/>
          </p:nvSpPr>
          <p:spPr bwMode="auto">
            <a:xfrm flipV="1">
              <a:off x="2226" y="2685"/>
              <a:ext cx="1458"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grpSp>
          <p:nvGrpSpPr>
            <p:cNvPr id="70678" name="Group 30">
              <a:extLst>
                <a:ext uri="{FF2B5EF4-FFF2-40B4-BE49-F238E27FC236}">
                  <a16:creationId xmlns:a16="http://schemas.microsoft.com/office/drawing/2014/main" id="{5FF2A933-3F17-4A3C-8E86-E9FB45D51634}"/>
                </a:ext>
              </a:extLst>
            </p:cNvPr>
            <p:cNvGrpSpPr>
              <a:grpSpLocks/>
            </p:cNvGrpSpPr>
            <p:nvPr/>
          </p:nvGrpSpPr>
          <p:grpSpPr bwMode="auto">
            <a:xfrm>
              <a:off x="2333" y="2185"/>
              <a:ext cx="527" cy="856"/>
              <a:chOff x="2333" y="2185"/>
              <a:chExt cx="1150" cy="1867"/>
            </a:xfrm>
          </p:grpSpPr>
          <p:grpSp>
            <p:nvGrpSpPr>
              <p:cNvPr id="70744" name="Group 31">
                <a:extLst>
                  <a:ext uri="{FF2B5EF4-FFF2-40B4-BE49-F238E27FC236}">
                    <a16:creationId xmlns:a16="http://schemas.microsoft.com/office/drawing/2014/main" id="{D757F845-7754-4AFD-BD6A-D49673C5C4A5}"/>
                  </a:ext>
                </a:extLst>
              </p:cNvPr>
              <p:cNvGrpSpPr>
                <a:grpSpLocks/>
              </p:cNvGrpSpPr>
              <p:nvPr/>
            </p:nvGrpSpPr>
            <p:grpSpPr bwMode="auto">
              <a:xfrm>
                <a:off x="2695" y="2185"/>
                <a:ext cx="499" cy="535"/>
                <a:chOff x="3997" y="3580"/>
                <a:chExt cx="499" cy="535"/>
              </a:xfrm>
            </p:grpSpPr>
            <p:sp>
              <p:nvSpPr>
                <p:cNvPr id="70755" name="Oval 32">
                  <a:extLst>
                    <a:ext uri="{FF2B5EF4-FFF2-40B4-BE49-F238E27FC236}">
                      <a16:creationId xmlns:a16="http://schemas.microsoft.com/office/drawing/2014/main" id="{5AAFDBED-7B18-45B1-974B-A1F9D1FCAE93}"/>
                    </a:ext>
                  </a:extLst>
                </p:cNvPr>
                <p:cNvSpPr>
                  <a:spLocks noChangeArrowheads="1"/>
                </p:cNvSpPr>
                <p:nvPr/>
              </p:nvSpPr>
              <p:spPr bwMode="auto">
                <a:xfrm>
                  <a:off x="3997" y="3655"/>
                  <a:ext cx="499" cy="460"/>
                </a:xfrm>
                <a:prstGeom prst="ellipse">
                  <a:avLst/>
                </a:prstGeom>
                <a:solidFill>
                  <a:srgbClr val="FFCC99"/>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grpSp>
              <p:nvGrpSpPr>
                <p:cNvPr id="70756" name="Group 33">
                  <a:extLst>
                    <a:ext uri="{FF2B5EF4-FFF2-40B4-BE49-F238E27FC236}">
                      <a16:creationId xmlns:a16="http://schemas.microsoft.com/office/drawing/2014/main" id="{1DC41D29-27CA-441A-B530-8BF69AE44CA5}"/>
                    </a:ext>
                  </a:extLst>
                </p:cNvPr>
                <p:cNvGrpSpPr>
                  <a:grpSpLocks/>
                </p:cNvGrpSpPr>
                <p:nvPr/>
              </p:nvGrpSpPr>
              <p:grpSpPr bwMode="auto">
                <a:xfrm>
                  <a:off x="4092" y="3804"/>
                  <a:ext cx="309" cy="53"/>
                  <a:chOff x="4092" y="3804"/>
                  <a:chExt cx="309" cy="53"/>
                </a:xfrm>
              </p:grpSpPr>
              <p:grpSp>
                <p:nvGrpSpPr>
                  <p:cNvPr id="70766" name="Group 34">
                    <a:extLst>
                      <a:ext uri="{FF2B5EF4-FFF2-40B4-BE49-F238E27FC236}">
                        <a16:creationId xmlns:a16="http://schemas.microsoft.com/office/drawing/2014/main" id="{0FD87A17-021B-4395-8778-DF94E102E342}"/>
                      </a:ext>
                    </a:extLst>
                  </p:cNvPr>
                  <p:cNvGrpSpPr>
                    <a:grpSpLocks/>
                  </p:cNvGrpSpPr>
                  <p:nvPr/>
                </p:nvGrpSpPr>
                <p:grpSpPr bwMode="auto">
                  <a:xfrm>
                    <a:off x="4113" y="3823"/>
                    <a:ext cx="86" cy="34"/>
                    <a:chOff x="4113" y="3823"/>
                    <a:chExt cx="86" cy="34"/>
                  </a:xfrm>
                </p:grpSpPr>
                <p:sp>
                  <p:nvSpPr>
                    <p:cNvPr id="70793" name="Oval 35">
                      <a:extLst>
                        <a:ext uri="{FF2B5EF4-FFF2-40B4-BE49-F238E27FC236}">
                          <a16:creationId xmlns:a16="http://schemas.microsoft.com/office/drawing/2014/main" id="{8C690086-86ED-440C-BB7E-6CD72B8991F6}"/>
                        </a:ext>
                      </a:extLst>
                    </p:cNvPr>
                    <p:cNvSpPr>
                      <a:spLocks noChangeArrowheads="1"/>
                    </p:cNvSpPr>
                    <p:nvPr/>
                  </p:nvSpPr>
                  <p:spPr bwMode="auto">
                    <a:xfrm flipV="1">
                      <a:off x="4113" y="3823"/>
                      <a:ext cx="86" cy="34"/>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70794" name="Oval 36">
                      <a:extLst>
                        <a:ext uri="{FF2B5EF4-FFF2-40B4-BE49-F238E27FC236}">
                          <a16:creationId xmlns:a16="http://schemas.microsoft.com/office/drawing/2014/main" id="{17D21763-CA5E-49BA-9CE0-6E505FD5CA64}"/>
                        </a:ext>
                      </a:extLst>
                    </p:cNvPr>
                    <p:cNvSpPr>
                      <a:spLocks noChangeArrowheads="1"/>
                    </p:cNvSpPr>
                    <p:nvPr/>
                  </p:nvSpPr>
                  <p:spPr bwMode="auto">
                    <a:xfrm flipV="1">
                      <a:off x="4140" y="3823"/>
                      <a:ext cx="32" cy="34"/>
                    </a:xfrm>
                    <a:prstGeom prst="ellipse">
                      <a:avLst/>
                    </a:prstGeom>
                    <a:solidFill>
                      <a:schemeClr val="hlink"/>
                    </a:solidFill>
                    <a:ln w="317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70795" name="Oval 37">
                      <a:extLst>
                        <a:ext uri="{FF2B5EF4-FFF2-40B4-BE49-F238E27FC236}">
                          <a16:creationId xmlns:a16="http://schemas.microsoft.com/office/drawing/2014/main" id="{501129A2-DE2E-4D64-B541-46CE49943FAF}"/>
                        </a:ext>
                      </a:extLst>
                    </p:cNvPr>
                    <p:cNvSpPr>
                      <a:spLocks noChangeArrowheads="1"/>
                    </p:cNvSpPr>
                    <p:nvPr/>
                  </p:nvSpPr>
                  <p:spPr bwMode="auto">
                    <a:xfrm flipV="1">
                      <a:off x="4151" y="3834"/>
                      <a:ext cx="10" cy="12"/>
                    </a:xfrm>
                    <a:prstGeom prst="ellipse">
                      <a:avLst/>
                    </a:prstGeom>
                    <a:solidFill>
                      <a:schemeClr val="tx1"/>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grpSp>
              <p:grpSp>
                <p:nvGrpSpPr>
                  <p:cNvPr id="70767" name="Group 38">
                    <a:extLst>
                      <a:ext uri="{FF2B5EF4-FFF2-40B4-BE49-F238E27FC236}">
                        <a16:creationId xmlns:a16="http://schemas.microsoft.com/office/drawing/2014/main" id="{3F645B3C-BCF9-4F24-B859-024B2D61842D}"/>
                      </a:ext>
                    </a:extLst>
                  </p:cNvPr>
                  <p:cNvGrpSpPr>
                    <a:grpSpLocks/>
                  </p:cNvGrpSpPr>
                  <p:nvPr/>
                </p:nvGrpSpPr>
                <p:grpSpPr bwMode="auto">
                  <a:xfrm flipV="1">
                    <a:off x="4092" y="3804"/>
                    <a:ext cx="129" cy="23"/>
                    <a:chOff x="1945" y="3182"/>
                    <a:chExt cx="723" cy="198"/>
                  </a:xfrm>
                </p:grpSpPr>
                <p:sp>
                  <p:nvSpPr>
                    <p:cNvPr id="70783" name="Line 39">
                      <a:extLst>
                        <a:ext uri="{FF2B5EF4-FFF2-40B4-BE49-F238E27FC236}">
                          <a16:creationId xmlns:a16="http://schemas.microsoft.com/office/drawing/2014/main" id="{055EA297-AF9F-4E78-8C9F-81C90B03665E}"/>
                        </a:ext>
                      </a:extLst>
                    </p:cNvPr>
                    <p:cNvSpPr>
                      <a:spLocks noChangeShapeType="1"/>
                    </p:cNvSpPr>
                    <p:nvPr/>
                  </p:nvSpPr>
                  <p:spPr bwMode="auto">
                    <a:xfrm flipH="1" flipV="1">
                      <a:off x="2332" y="3246"/>
                      <a:ext cx="22" cy="13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784" name="Line 40">
                      <a:extLst>
                        <a:ext uri="{FF2B5EF4-FFF2-40B4-BE49-F238E27FC236}">
                          <a16:creationId xmlns:a16="http://schemas.microsoft.com/office/drawing/2014/main" id="{49B71A7A-631A-48BB-B5D1-1B1FE91FBD6A}"/>
                        </a:ext>
                      </a:extLst>
                    </p:cNvPr>
                    <p:cNvSpPr>
                      <a:spLocks noChangeShapeType="1"/>
                    </p:cNvSpPr>
                    <p:nvPr/>
                  </p:nvSpPr>
                  <p:spPr bwMode="auto">
                    <a:xfrm flipH="1" flipV="1">
                      <a:off x="2444" y="3226"/>
                      <a:ext cx="70" cy="12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785" name="Line 41">
                      <a:extLst>
                        <a:ext uri="{FF2B5EF4-FFF2-40B4-BE49-F238E27FC236}">
                          <a16:creationId xmlns:a16="http://schemas.microsoft.com/office/drawing/2014/main" id="{27F285E0-DB0E-448B-96DC-AAA51E488C5E}"/>
                        </a:ext>
                      </a:extLst>
                    </p:cNvPr>
                    <p:cNvSpPr>
                      <a:spLocks noChangeShapeType="1"/>
                    </p:cNvSpPr>
                    <p:nvPr/>
                  </p:nvSpPr>
                  <p:spPr bwMode="auto">
                    <a:xfrm>
                      <a:off x="2526" y="3184"/>
                      <a:ext cx="142" cy="1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786" name="Line 42">
                      <a:extLst>
                        <a:ext uri="{FF2B5EF4-FFF2-40B4-BE49-F238E27FC236}">
                          <a16:creationId xmlns:a16="http://schemas.microsoft.com/office/drawing/2014/main" id="{8A57FC9A-58B6-424B-92ED-F047A6258A76}"/>
                        </a:ext>
                      </a:extLst>
                    </p:cNvPr>
                    <p:cNvSpPr>
                      <a:spLocks noChangeShapeType="1"/>
                    </p:cNvSpPr>
                    <p:nvPr/>
                  </p:nvSpPr>
                  <p:spPr bwMode="auto">
                    <a:xfrm>
                      <a:off x="2484" y="3207"/>
                      <a:ext cx="108" cy="1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787" name="Line 43">
                      <a:extLst>
                        <a:ext uri="{FF2B5EF4-FFF2-40B4-BE49-F238E27FC236}">
                          <a16:creationId xmlns:a16="http://schemas.microsoft.com/office/drawing/2014/main" id="{4D8472E6-C6EC-4E65-834B-0F99E393C932}"/>
                        </a:ext>
                      </a:extLst>
                    </p:cNvPr>
                    <p:cNvSpPr>
                      <a:spLocks noChangeShapeType="1"/>
                    </p:cNvSpPr>
                    <p:nvPr/>
                  </p:nvSpPr>
                  <p:spPr bwMode="auto">
                    <a:xfrm flipH="1" flipV="1">
                      <a:off x="2393" y="3239"/>
                      <a:ext cx="43" cy="1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788" name="Line 44">
                      <a:extLst>
                        <a:ext uri="{FF2B5EF4-FFF2-40B4-BE49-F238E27FC236}">
                          <a16:creationId xmlns:a16="http://schemas.microsoft.com/office/drawing/2014/main" id="{74B961B2-4C23-41A3-A2C1-4C3FB3B1A0F7}"/>
                        </a:ext>
                      </a:extLst>
                    </p:cNvPr>
                    <p:cNvSpPr>
                      <a:spLocks noChangeShapeType="1"/>
                    </p:cNvSpPr>
                    <p:nvPr/>
                  </p:nvSpPr>
                  <p:spPr bwMode="auto">
                    <a:xfrm flipV="1">
                      <a:off x="2259" y="3244"/>
                      <a:ext cx="22" cy="13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789" name="Line 45">
                      <a:extLst>
                        <a:ext uri="{FF2B5EF4-FFF2-40B4-BE49-F238E27FC236}">
                          <a16:creationId xmlns:a16="http://schemas.microsoft.com/office/drawing/2014/main" id="{2F072C77-50F1-43D6-ABD5-9CE89DF52396}"/>
                        </a:ext>
                      </a:extLst>
                    </p:cNvPr>
                    <p:cNvSpPr>
                      <a:spLocks noChangeShapeType="1"/>
                    </p:cNvSpPr>
                    <p:nvPr/>
                  </p:nvSpPr>
                  <p:spPr bwMode="auto">
                    <a:xfrm flipV="1">
                      <a:off x="2099" y="3224"/>
                      <a:ext cx="70" cy="12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790" name="Line 46">
                      <a:extLst>
                        <a:ext uri="{FF2B5EF4-FFF2-40B4-BE49-F238E27FC236}">
                          <a16:creationId xmlns:a16="http://schemas.microsoft.com/office/drawing/2014/main" id="{5FC0FF31-4CCB-4610-812B-A4984E3F13CA}"/>
                        </a:ext>
                      </a:extLst>
                    </p:cNvPr>
                    <p:cNvSpPr>
                      <a:spLocks noChangeShapeType="1"/>
                    </p:cNvSpPr>
                    <p:nvPr/>
                  </p:nvSpPr>
                  <p:spPr bwMode="auto">
                    <a:xfrm flipH="1">
                      <a:off x="1945" y="3182"/>
                      <a:ext cx="142" cy="1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791" name="Line 47">
                      <a:extLst>
                        <a:ext uri="{FF2B5EF4-FFF2-40B4-BE49-F238E27FC236}">
                          <a16:creationId xmlns:a16="http://schemas.microsoft.com/office/drawing/2014/main" id="{7837AD06-96B6-4B19-857B-886679C71FCE}"/>
                        </a:ext>
                      </a:extLst>
                    </p:cNvPr>
                    <p:cNvSpPr>
                      <a:spLocks noChangeShapeType="1"/>
                    </p:cNvSpPr>
                    <p:nvPr/>
                  </p:nvSpPr>
                  <p:spPr bwMode="auto">
                    <a:xfrm flipH="1">
                      <a:off x="2021" y="3205"/>
                      <a:ext cx="108" cy="1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792" name="Line 48">
                      <a:extLst>
                        <a:ext uri="{FF2B5EF4-FFF2-40B4-BE49-F238E27FC236}">
                          <a16:creationId xmlns:a16="http://schemas.microsoft.com/office/drawing/2014/main" id="{E157DEB1-7CD2-4B54-8917-228611C5C252}"/>
                        </a:ext>
                      </a:extLst>
                    </p:cNvPr>
                    <p:cNvSpPr>
                      <a:spLocks noChangeShapeType="1"/>
                    </p:cNvSpPr>
                    <p:nvPr/>
                  </p:nvSpPr>
                  <p:spPr bwMode="auto">
                    <a:xfrm flipV="1">
                      <a:off x="2177" y="3237"/>
                      <a:ext cx="43" cy="1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grpSp>
              <p:grpSp>
                <p:nvGrpSpPr>
                  <p:cNvPr id="70768" name="Group 49">
                    <a:extLst>
                      <a:ext uri="{FF2B5EF4-FFF2-40B4-BE49-F238E27FC236}">
                        <a16:creationId xmlns:a16="http://schemas.microsoft.com/office/drawing/2014/main" id="{7216D0B2-AA8B-4932-A6C0-02F1FE9101E6}"/>
                      </a:ext>
                    </a:extLst>
                  </p:cNvPr>
                  <p:cNvGrpSpPr>
                    <a:grpSpLocks/>
                  </p:cNvGrpSpPr>
                  <p:nvPr/>
                </p:nvGrpSpPr>
                <p:grpSpPr bwMode="auto">
                  <a:xfrm>
                    <a:off x="4293" y="3823"/>
                    <a:ext cx="86" cy="34"/>
                    <a:chOff x="4293" y="3823"/>
                    <a:chExt cx="86" cy="34"/>
                  </a:xfrm>
                </p:grpSpPr>
                <p:sp>
                  <p:nvSpPr>
                    <p:cNvPr id="70780" name="Oval 50">
                      <a:extLst>
                        <a:ext uri="{FF2B5EF4-FFF2-40B4-BE49-F238E27FC236}">
                          <a16:creationId xmlns:a16="http://schemas.microsoft.com/office/drawing/2014/main" id="{57A22E31-DD39-4A36-A575-4B4109AF3975}"/>
                        </a:ext>
                      </a:extLst>
                    </p:cNvPr>
                    <p:cNvSpPr>
                      <a:spLocks noChangeArrowheads="1"/>
                    </p:cNvSpPr>
                    <p:nvPr/>
                  </p:nvSpPr>
                  <p:spPr bwMode="auto">
                    <a:xfrm flipV="1">
                      <a:off x="4293" y="3823"/>
                      <a:ext cx="86" cy="34"/>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70781" name="Oval 51">
                      <a:extLst>
                        <a:ext uri="{FF2B5EF4-FFF2-40B4-BE49-F238E27FC236}">
                          <a16:creationId xmlns:a16="http://schemas.microsoft.com/office/drawing/2014/main" id="{6B58844A-43FD-4942-A312-4F949A87F616}"/>
                        </a:ext>
                      </a:extLst>
                    </p:cNvPr>
                    <p:cNvSpPr>
                      <a:spLocks noChangeArrowheads="1"/>
                    </p:cNvSpPr>
                    <p:nvPr/>
                  </p:nvSpPr>
                  <p:spPr bwMode="auto">
                    <a:xfrm flipV="1">
                      <a:off x="4320" y="3823"/>
                      <a:ext cx="32" cy="34"/>
                    </a:xfrm>
                    <a:prstGeom prst="ellipse">
                      <a:avLst/>
                    </a:prstGeom>
                    <a:solidFill>
                      <a:schemeClr val="hlink"/>
                    </a:solidFill>
                    <a:ln w="317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70782" name="Oval 52">
                      <a:extLst>
                        <a:ext uri="{FF2B5EF4-FFF2-40B4-BE49-F238E27FC236}">
                          <a16:creationId xmlns:a16="http://schemas.microsoft.com/office/drawing/2014/main" id="{A33ED367-688F-4072-8E3F-8479B2B1A734}"/>
                        </a:ext>
                      </a:extLst>
                    </p:cNvPr>
                    <p:cNvSpPr>
                      <a:spLocks noChangeArrowheads="1"/>
                    </p:cNvSpPr>
                    <p:nvPr/>
                  </p:nvSpPr>
                  <p:spPr bwMode="auto">
                    <a:xfrm flipV="1">
                      <a:off x="4331" y="3834"/>
                      <a:ext cx="10" cy="12"/>
                    </a:xfrm>
                    <a:prstGeom prst="ellipse">
                      <a:avLst/>
                    </a:prstGeom>
                    <a:solidFill>
                      <a:schemeClr val="tx1"/>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grpSp>
              <p:grpSp>
                <p:nvGrpSpPr>
                  <p:cNvPr id="70769" name="Group 53">
                    <a:extLst>
                      <a:ext uri="{FF2B5EF4-FFF2-40B4-BE49-F238E27FC236}">
                        <a16:creationId xmlns:a16="http://schemas.microsoft.com/office/drawing/2014/main" id="{6D7ECA7E-2E8C-46D8-B338-1974CF192595}"/>
                      </a:ext>
                    </a:extLst>
                  </p:cNvPr>
                  <p:cNvGrpSpPr>
                    <a:grpSpLocks/>
                  </p:cNvGrpSpPr>
                  <p:nvPr/>
                </p:nvGrpSpPr>
                <p:grpSpPr bwMode="auto">
                  <a:xfrm flipV="1">
                    <a:off x="4272" y="3804"/>
                    <a:ext cx="129" cy="23"/>
                    <a:chOff x="1945" y="3182"/>
                    <a:chExt cx="723" cy="198"/>
                  </a:xfrm>
                </p:grpSpPr>
                <p:sp>
                  <p:nvSpPr>
                    <p:cNvPr id="70770" name="Line 54">
                      <a:extLst>
                        <a:ext uri="{FF2B5EF4-FFF2-40B4-BE49-F238E27FC236}">
                          <a16:creationId xmlns:a16="http://schemas.microsoft.com/office/drawing/2014/main" id="{1D1F71FD-C5D2-4DF7-95A3-1B309A6BF549}"/>
                        </a:ext>
                      </a:extLst>
                    </p:cNvPr>
                    <p:cNvSpPr>
                      <a:spLocks noChangeShapeType="1"/>
                    </p:cNvSpPr>
                    <p:nvPr/>
                  </p:nvSpPr>
                  <p:spPr bwMode="auto">
                    <a:xfrm flipH="1" flipV="1">
                      <a:off x="2332" y="3246"/>
                      <a:ext cx="22" cy="13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771" name="Line 55">
                      <a:extLst>
                        <a:ext uri="{FF2B5EF4-FFF2-40B4-BE49-F238E27FC236}">
                          <a16:creationId xmlns:a16="http://schemas.microsoft.com/office/drawing/2014/main" id="{0BE113D6-01A3-4634-9D9A-472F146D99F7}"/>
                        </a:ext>
                      </a:extLst>
                    </p:cNvPr>
                    <p:cNvSpPr>
                      <a:spLocks noChangeShapeType="1"/>
                    </p:cNvSpPr>
                    <p:nvPr/>
                  </p:nvSpPr>
                  <p:spPr bwMode="auto">
                    <a:xfrm flipH="1" flipV="1">
                      <a:off x="2444" y="3226"/>
                      <a:ext cx="70" cy="12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772" name="Line 56">
                      <a:extLst>
                        <a:ext uri="{FF2B5EF4-FFF2-40B4-BE49-F238E27FC236}">
                          <a16:creationId xmlns:a16="http://schemas.microsoft.com/office/drawing/2014/main" id="{6ECB7489-D76B-48A1-A35A-B63C2E2F7B42}"/>
                        </a:ext>
                      </a:extLst>
                    </p:cNvPr>
                    <p:cNvSpPr>
                      <a:spLocks noChangeShapeType="1"/>
                    </p:cNvSpPr>
                    <p:nvPr/>
                  </p:nvSpPr>
                  <p:spPr bwMode="auto">
                    <a:xfrm>
                      <a:off x="2526" y="3184"/>
                      <a:ext cx="142" cy="1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773" name="Line 57">
                      <a:extLst>
                        <a:ext uri="{FF2B5EF4-FFF2-40B4-BE49-F238E27FC236}">
                          <a16:creationId xmlns:a16="http://schemas.microsoft.com/office/drawing/2014/main" id="{84B524B2-9B99-40DB-B43B-74C3DFD26D43}"/>
                        </a:ext>
                      </a:extLst>
                    </p:cNvPr>
                    <p:cNvSpPr>
                      <a:spLocks noChangeShapeType="1"/>
                    </p:cNvSpPr>
                    <p:nvPr/>
                  </p:nvSpPr>
                  <p:spPr bwMode="auto">
                    <a:xfrm>
                      <a:off x="2484" y="3207"/>
                      <a:ext cx="108" cy="1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774" name="Line 58">
                      <a:extLst>
                        <a:ext uri="{FF2B5EF4-FFF2-40B4-BE49-F238E27FC236}">
                          <a16:creationId xmlns:a16="http://schemas.microsoft.com/office/drawing/2014/main" id="{85D774B2-BA45-4C10-B5DF-B07C7DE0DF5A}"/>
                        </a:ext>
                      </a:extLst>
                    </p:cNvPr>
                    <p:cNvSpPr>
                      <a:spLocks noChangeShapeType="1"/>
                    </p:cNvSpPr>
                    <p:nvPr/>
                  </p:nvSpPr>
                  <p:spPr bwMode="auto">
                    <a:xfrm flipH="1" flipV="1">
                      <a:off x="2393" y="3239"/>
                      <a:ext cx="43" cy="1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775" name="Line 59">
                      <a:extLst>
                        <a:ext uri="{FF2B5EF4-FFF2-40B4-BE49-F238E27FC236}">
                          <a16:creationId xmlns:a16="http://schemas.microsoft.com/office/drawing/2014/main" id="{46C19075-D7ED-4873-8F31-A69E78F39F9E}"/>
                        </a:ext>
                      </a:extLst>
                    </p:cNvPr>
                    <p:cNvSpPr>
                      <a:spLocks noChangeShapeType="1"/>
                    </p:cNvSpPr>
                    <p:nvPr/>
                  </p:nvSpPr>
                  <p:spPr bwMode="auto">
                    <a:xfrm flipV="1">
                      <a:off x="2259" y="3244"/>
                      <a:ext cx="22" cy="13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776" name="Line 60">
                      <a:extLst>
                        <a:ext uri="{FF2B5EF4-FFF2-40B4-BE49-F238E27FC236}">
                          <a16:creationId xmlns:a16="http://schemas.microsoft.com/office/drawing/2014/main" id="{846B1084-E5C1-43D7-BC8F-72A843654113}"/>
                        </a:ext>
                      </a:extLst>
                    </p:cNvPr>
                    <p:cNvSpPr>
                      <a:spLocks noChangeShapeType="1"/>
                    </p:cNvSpPr>
                    <p:nvPr/>
                  </p:nvSpPr>
                  <p:spPr bwMode="auto">
                    <a:xfrm flipV="1">
                      <a:off x="2099" y="3224"/>
                      <a:ext cx="70" cy="12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777" name="Line 61">
                      <a:extLst>
                        <a:ext uri="{FF2B5EF4-FFF2-40B4-BE49-F238E27FC236}">
                          <a16:creationId xmlns:a16="http://schemas.microsoft.com/office/drawing/2014/main" id="{E7568896-F343-44B5-9FAC-D0DD65484F52}"/>
                        </a:ext>
                      </a:extLst>
                    </p:cNvPr>
                    <p:cNvSpPr>
                      <a:spLocks noChangeShapeType="1"/>
                    </p:cNvSpPr>
                    <p:nvPr/>
                  </p:nvSpPr>
                  <p:spPr bwMode="auto">
                    <a:xfrm flipH="1">
                      <a:off x="1945" y="3182"/>
                      <a:ext cx="142" cy="1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778" name="Line 62">
                      <a:extLst>
                        <a:ext uri="{FF2B5EF4-FFF2-40B4-BE49-F238E27FC236}">
                          <a16:creationId xmlns:a16="http://schemas.microsoft.com/office/drawing/2014/main" id="{35187AFD-0741-496F-9FFC-2EA002F1ABFC}"/>
                        </a:ext>
                      </a:extLst>
                    </p:cNvPr>
                    <p:cNvSpPr>
                      <a:spLocks noChangeShapeType="1"/>
                    </p:cNvSpPr>
                    <p:nvPr/>
                  </p:nvSpPr>
                  <p:spPr bwMode="auto">
                    <a:xfrm flipH="1">
                      <a:off x="2021" y="3205"/>
                      <a:ext cx="108" cy="1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779" name="Line 63">
                      <a:extLst>
                        <a:ext uri="{FF2B5EF4-FFF2-40B4-BE49-F238E27FC236}">
                          <a16:creationId xmlns:a16="http://schemas.microsoft.com/office/drawing/2014/main" id="{1107E04C-D695-435B-84AF-6D9F9F548957}"/>
                        </a:ext>
                      </a:extLst>
                    </p:cNvPr>
                    <p:cNvSpPr>
                      <a:spLocks noChangeShapeType="1"/>
                    </p:cNvSpPr>
                    <p:nvPr/>
                  </p:nvSpPr>
                  <p:spPr bwMode="auto">
                    <a:xfrm flipV="1">
                      <a:off x="2177" y="3237"/>
                      <a:ext cx="43" cy="1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grpSp>
            </p:grpSp>
            <p:sp>
              <p:nvSpPr>
                <p:cNvPr id="70757" name="Line 64">
                  <a:extLst>
                    <a:ext uri="{FF2B5EF4-FFF2-40B4-BE49-F238E27FC236}">
                      <a16:creationId xmlns:a16="http://schemas.microsoft.com/office/drawing/2014/main" id="{4FAE28F8-44FB-4F7F-AF8D-77AFDF1BC462}"/>
                    </a:ext>
                  </a:extLst>
                </p:cNvPr>
                <p:cNvSpPr>
                  <a:spLocks noChangeShapeType="1"/>
                </p:cNvSpPr>
                <p:nvPr/>
              </p:nvSpPr>
              <p:spPr bwMode="auto">
                <a:xfrm>
                  <a:off x="4236" y="3870"/>
                  <a:ext cx="44"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grpSp>
              <p:nvGrpSpPr>
                <p:cNvPr id="70758" name="Group 65">
                  <a:extLst>
                    <a:ext uri="{FF2B5EF4-FFF2-40B4-BE49-F238E27FC236}">
                      <a16:creationId xmlns:a16="http://schemas.microsoft.com/office/drawing/2014/main" id="{092DB5C7-FAED-4FCB-AA5E-78035C6EAECC}"/>
                    </a:ext>
                  </a:extLst>
                </p:cNvPr>
                <p:cNvGrpSpPr>
                  <a:grpSpLocks/>
                </p:cNvGrpSpPr>
                <p:nvPr/>
              </p:nvGrpSpPr>
              <p:grpSpPr bwMode="auto">
                <a:xfrm flipV="1">
                  <a:off x="4148" y="3972"/>
                  <a:ext cx="198" cy="49"/>
                  <a:chOff x="3728" y="3496"/>
                  <a:chExt cx="323" cy="66"/>
                </a:xfrm>
              </p:grpSpPr>
              <p:sp>
                <p:nvSpPr>
                  <p:cNvPr id="70764" name="Arc 66">
                    <a:extLst>
                      <a:ext uri="{FF2B5EF4-FFF2-40B4-BE49-F238E27FC236}">
                        <a16:creationId xmlns:a16="http://schemas.microsoft.com/office/drawing/2014/main" id="{6EFE02C6-A6F9-4B5A-84FD-7CA84CB3821A}"/>
                      </a:ext>
                    </a:extLst>
                  </p:cNvPr>
                  <p:cNvSpPr>
                    <a:spLocks/>
                  </p:cNvSpPr>
                  <p:nvPr/>
                </p:nvSpPr>
                <p:spPr bwMode="auto">
                  <a:xfrm>
                    <a:off x="3890" y="3496"/>
                    <a:ext cx="161" cy="66"/>
                  </a:xfrm>
                  <a:custGeom>
                    <a:avLst/>
                    <a:gdLst>
                      <a:gd name="T0" fmla="*/ 0 w 19586"/>
                      <a:gd name="T1" fmla="*/ 0 h 21600"/>
                      <a:gd name="T2" fmla="*/ 0 w 19586"/>
                      <a:gd name="T3" fmla="*/ 0 h 21600"/>
                      <a:gd name="T4" fmla="*/ 0 w 19586"/>
                      <a:gd name="T5" fmla="*/ 0 h 21600"/>
                      <a:gd name="T6" fmla="*/ 0 60000 65536"/>
                      <a:gd name="T7" fmla="*/ 0 60000 65536"/>
                      <a:gd name="T8" fmla="*/ 0 60000 65536"/>
                      <a:gd name="T9" fmla="*/ 0 w 19586"/>
                      <a:gd name="T10" fmla="*/ 0 h 21600"/>
                      <a:gd name="T11" fmla="*/ 19586 w 19586"/>
                      <a:gd name="T12" fmla="*/ 21600 h 21600"/>
                    </a:gdLst>
                    <a:ahLst/>
                    <a:cxnLst>
                      <a:cxn ang="T6">
                        <a:pos x="T0" y="T1"/>
                      </a:cxn>
                      <a:cxn ang="T7">
                        <a:pos x="T2" y="T3"/>
                      </a:cxn>
                      <a:cxn ang="T8">
                        <a:pos x="T4" y="T5"/>
                      </a:cxn>
                    </a:cxnLst>
                    <a:rect l="T9" t="T10" r="T11" b="T12"/>
                    <a:pathLst>
                      <a:path w="19586" h="21600" fill="none" extrusionOk="0">
                        <a:moveTo>
                          <a:pt x="-1" y="0"/>
                        </a:moveTo>
                        <a:cubicBezTo>
                          <a:pt x="8402" y="0"/>
                          <a:pt x="16043" y="4873"/>
                          <a:pt x="19586" y="12492"/>
                        </a:cubicBezTo>
                      </a:path>
                      <a:path w="19586" h="21600" stroke="0" extrusionOk="0">
                        <a:moveTo>
                          <a:pt x="-1" y="0"/>
                        </a:moveTo>
                        <a:cubicBezTo>
                          <a:pt x="8402" y="0"/>
                          <a:pt x="16043" y="4873"/>
                          <a:pt x="19586" y="12492"/>
                        </a:cubicBezTo>
                        <a:lnTo>
                          <a:pt x="0" y="21600"/>
                        </a:lnTo>
                        <a:lnTo>
                          <a:pt x="-1" y="0"/>
                        </a:lnTo>
                        <a:close/>
                      </a:path>
                    </a:pathLst>
                  </a:custGeom>
                  <a:solidFill>
                    <a:srgbClr val="FFCC99"/>
                  </a:solidFill>
                  <a:ln w="19050">
                    <a:solidFill>
                      <a:srgbClr val="FF0000"/>
                    </a:solidFill>
                    <a:round/>
                    <a:headEnd/>
                    <a:tailEnd/>
                  </a:ln>
                </p:spPr>
                <p:txBody>
                  <a:bodyPr wrap="none" anchor="ctr"/>
                  <a:lstStyle/>
                  <a:p>
                    <a:endParaRPr lang="en-ID"/>
                  </a:p>
                </p:txBody>
              </p:sp>
              <p:sp>
                <p:nvSpPr>
                  <p:cNvPr id="70765" name="Arc 67">
                    <a:extLst>
                      <a:ext uri="{FF2B5EF4-FFF2-40B4-BE49-F238E27FC236}">
                        <a16:creationId xmlns:a16="http://schemas.microsoft.com/office/drawing/2014/main" id="{A647C246-0E39-4B2F-8277-3FA634D4F0E3}"/>
                      </a:ext>
                    </a:extLst>
                  </p:cNvPr>
                  <p:cNvSpPr>
                    <a:spLocks/>
                  </p:cNvSpPr>
                  <p:nvPr/>
                </p:nvSpPr>
                <p:spPr bwMode="auto">
                  <a:xfrm flipH="1">
                    <a:off x="3728" y="3496"/>
                    <a:ext cx="161" cy="66"/>
                  </a:xfrm>
                  <a:custGeom>
                    <a:avLst/>
                    <a:gdLst>
                      <a:gd name="T0" fmla="*/ 0 w 19586"/>
                      <a:gd name="T1" fmla="*/ 0 h 21600"/>
                      <a:gd name="T2" fmla="*/ 0 w 19586"/>
                      <a:gd name="T3" fmla="*/ 0 h 21600"/>
                      <a:gd name="T4" fmla="*/ 0 w 19586"/>
                      <a:gd name="T5" fmla="*/ 0 h 21600"/>
                      <a:gd name="T6" fmla="*/ 0 60000 65536"/>
                      <a:gd name="T7" fmla="*/ 0 60000 65536"/>
                      <a:gd name="T8" fmla="*/ 0 60000 65536"/>
                      <a:gd name="T9" fmla="*/ 0 w 19586"/>
                      <a:gd name="T10" fmla="*/ 0 h 21600"/>
                      <a:gd name="T11" fmla="*/ 19586 w 19586"/>
                      <a:gd name="T12" fmla="*/ 21600 h 21600"/>
                    </a:gdLst>
                    <a:ahLst/>
                    <a:cxnLst>
                      <a:cxn ang="T6">
                        <a:pos x="T0" y="T1"/>
                      </a:cxn>
                      <a:cxn ang="T7">
                        <a:pos x="T2" y="T3"/>
                      </a:cxn>
                      <a:cxn ang="T8">
                        <a:pos x="T4" y="T5"/>
                      </a:cxn>
                    </a:cxnLst>
                    <a:rect l="T9" t="T10" r="T11" b="T12"/>
                    <a:pathLst>
                      <a:path w="19586" h="21600" fill="none" extrusionOk="0">
                        <a:moveTo>
                          <a:pt x="-1" y="0"/>
                        </a:moveTo>
                        <a:cubicBezTo>
                          <a:pt x="8402" y="0"/>
                          <a:pt x="16043" y="4873"/>
                          <a:pt x="19586" y="12492"/>
                        </a:cubicBezTo>
                      </a:path>
                      <a:path w="19586" h="21600" stroke="0" extrusionOk="0">
                        <a:moveTo>
                          <a:pt x="-1" y="0"/>
                        </a:moveTo>
                        <a:cubicBezTo>
                          <a:pt x="8402" y="0"/>
                          <a:pt x="16043" y="4873"/>
                          <a:pt x="19586" y="12492"/>
                        </a:cubicBezTo>
                        <a:lnTo>
                          <a:pt x="0" y="21600"/>
                        </a:lnTo>
                        <a:lnTo>
                          <a:pt x="-1" y="0"/>
                        </a:lnTo>
                        <a:close/>
                      </a:path>
                    </a:pathLst>
                  </a:custGeom>
                  <a:solidFill>
                    <a:srgbClr val="FFCC99"/>
                  </a:solidFill>
                  <a:ln w="19050">
                    <a:solidFill>
                      <a:srgbClr val="FF0000"/>
                    </a:solidFill>
                    <a:round/>
                    <a:headEnd/>
                    <a:tailEnd/>
                  </a:ln>
                </p:spPr>
                <p:txBody>
                  <a:bodyPr wrap="none" anchor="ctr"/>
                  <a:lstStyle/>
                  <a:p>
                    <a:endParaRPr lang="en-ID"/>
                  </a:p>
                </p:txBody>
              </p:sp>
            </p:grpSp>
            <p:grpSp>
              <p:nvGrpSpPr>
                <p:cNvPr id="70759" name="Group 68">
                  <a:extLst>
                    <a:ext uri="{FF2B5EF4-FFF2-40B4-BE49-F238E27FC236}">
                      <a16:creationId xmlns:a16="http://schemas.microsoft.com/office/drawing/2014/main" id="{6F8BFD6A-7AD8-431E-B5D3-4C3DDCB5D80C}"/>
                    </a:ext>
                  </a:extLst>
                </p:cNvPr>
                <p:cNvGrpSpPr>
                  <a:grpSpLocks/>
                </p:cNvGrpSpPr>
                <p:nvPr/>
              </p:nvGrpSpPr>
              <p:grpSpPr bwMode="auto">
                <a:xfrm>
                  <a:off x="4184" y="3580"/>
                  <a:ext cx="115" cy="116"/>
                  <a:chOff x="4184" y="3580"/>
                  <a:chExt cx="115" cy="116"/>
                </a:xfrm>
              </p:grpSpPr>
              <p:sp>
                <p:nvSpPr>
                  <p:cNvPr id="70760" name="Line 69">
                    <a:extLst>
                      <a:ext uri="{FF2B5EF4-FFF2-40B4-BE49-F238E27FC236}">
                        <a16:creationId xmlns:a16="http://schemas.microsoft.com/office/drawing/2014/main" id="{4E30AE8D-DC77-45BC-81FC-C6EAB819761A}"/>
                      </a:ext>
                    </a:extLst>
                  </p:cNvPr>
                  <p:cNvSpPr>
                    <a:spLocks noChangeShapeType="1"/>
                  </p:cNvSpPr>
                  <p:nvPr/>
                </p:nvSpPr>
                <p:spPr bwMode="auto">
                  <a:xfrm>
                    <a:off x="4184" y="3582"/>
                    <a:ext cx="34" cy="111"/>
                  </a:xfrm>
                  <a:prstGeom prst="line">
                    <a:avLst/>
                  </a:prstGeom>
                  <a:noFill/>
                  <a:ln w="19050">
                    <a:solidFill>
                      <a:srgbClr val="663300"/>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761" name="Line 70">
                    <a:extLst>
                      <a:ext uri="{FF2B5EF4-FFF2-40B4-BE49-F238E27FC236}">
                        <a16:creationId xmlns:a16="http://schemas.microsoft.com/office/drawing/2014/main" id="{CBCE3730-F3AF-45E5-A888-6793766003F9}"/>
                      </a:ext>
                    </a:extLst>
                  </p:cNvPr>
                  <p:cNvSpPr>
                    <a:spLocks noChangeShapeType="1"/>
                  </p:cNvSpPr>
                  <p:nvPr/>
                </p:nvSpPr>
                <p:spPr bwMode="auto">
                  <a:xfrm>
                    <a:off x="4210" y="3580"/>
                    <a:ext cx="34" cy="111"/>
                  </a:xfrm>
                  <a:prstGeom prst="line">
                    <a:avLst/>
                  </a:prstGeom>
                  <a:noFill/>
                  <a:ln w="19050">
                    <a:solidFill>
                      <a:srgbClr val="663300"/>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762" name="Line 71">
                    <a:extLst>
                      <a:ext uri="{FF2B5EF4-FFF2-40B4-BE49-F238E27FC236}">
                        <a16:creationId xmlns:a16="http://schemas.microsoft.com/office/drawing/2014/main" id="{B32B6E98-51B1-42BA-BF88-C26B32AA8231}"/>
                      </a:ext>
                    </a:extLst>
                  </p:cNvPr>
                  <p:cNvSpPr>
                    <a:spLocks noChangeShapeType="1"/>
                  </p:cNvSpPr>
                  <p:nvPr/>
                </p:nvSpPr>
                <p:spPr bwMode="auto">
                  <a:xfrm>
                    <a:off x="4237" y="3582"/>
                    <a:ext cx="34" cy="111"/>
                  </a:xfrm>
                  <a:prstGeom prst="line">
                    <a:avLst/>
                  </a:prstGeom>
                  <a:noFill/>
                  <a:ln w="19050">
                    <a:solidFill>
                      <a:srgbClr val="663300"/>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763" name="Line 72">
                    <a:extLst>
                      <a:ext uri="{FF2B5EF4-FFF2-40B4-BE49-F238E27FC236}">
                        <a16:creationId xmlns:a16="http://schemas.microsoft.com/office/drawing/2014/main" id="{3146EF97-D268-4ACD-9D97-0BB6231A5EDF}"/>
                      </a:ext>
                    </a:extLst>
                  </p:cNvPr>
                  <p:cNvSpPr>
                    <a:spLocks noChangeShapeType="1"/>
                  </p:cNvSpPr>
                  <p:nvPr/>
                </p:nvSpPr>
                <p:spPr bwMode="auto">
                  <a:xfrm>
                    <a:off x="4265" y="3585"/>
                    <a:ext cx="34" cy="111"/>
                  </a:xfrm>
                  <a:prstGeom prst="line">
                    <a:avLst/>
                  </a:prstGeom>
                  <a:noFill/>
                  <a:ln w="19050">
                    <a:solidFill>
                      <a:srgbClr val="663300"/>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grpSp>
          </p:grpSp>
          <p:grpSp>
            <p:nvGrpSpPr>
              <p:cNvPr id="70745" name="Group 73">
                <a:extLst>
                  <a:ext uri="{FF2B5EF4-FFF2-40B4-BE49-F238E27FC236}">
                    <a16:creationId xmlns:a16="http://schemas.microsoft.com/office/drawing/2014/main" id="{CA22B344-C182-4672-A4B9-108D4748849B}"/>
                  </a:ext>
                </a:extLst>
              </p:cNvPr>
              <p:cNvGrpSpPr>
                <a:grpSpLocks/>
              </p:cNvGrpSpPr>
              <p:nvPr/>
            </p:nvGrpSpPr>
            <p:grpSpPr bwMode="auto">
              <a:xfrm>
                <a:off x="2517" y="2735"/>
                <a:ext cx="852" cy="1294"/>
                <a:chOff x="2517" y="2735"/>
                <a:chExt cx="852" cy="1294"/>
              </a:xfrm>
            </p:grpSpPr>
            <p:sp>
              <p:nvSpPr>
                <p:cNvPr id="70748" name="Line 74">
                  <a:extLst>
                    <a:ext uri="{FF2B5EF4-FFF2-40B4-BE49-F238E27FC236}">
                      <a16:creationId xmlns:a16="http://schemas.microsoft.com/office/drawing/2014/main" id="{5AD6525A-2D4E-4E05-929F-6B441BC16AE3}"/>
                    </a:ext>
                  </a:extLst>
                </p:cNvPr>
                <p:cNvSpPr>
                  <a:spLocks noChangeShapeType="1"/>
                </p:cNvSpPr>
                <p:nvPr/>
              </p:nvSpPr>
              <p:spPr bwMode="auto">
                <a:xfrm flipH="1">
                  <a:off x="2922" y="2735"/>
                  <a:ext cx="8" cy="577"/>
                </a:xfrm>
                <a:prstGeom prst="line">
                  <a:avLst/>
                </a:prstGeom>
                <a:noFill/>
                <a:ln w="762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749" name="Line 75">
                  <a:extLst>
                    <a:ext uri="{FF2B5EF4-FFF2-40B4-BE49-F238E27FC236}">
                      <a16:creationId xmlns:a16="http://schemas.microsoft.com/office/drawing/2014/main" id="{62D5F0AE-1CBE-4462-884F-0179A3885865}"/>
                    </a:ext>
                  </a:extLst>
                </p:cNvPr>
                <p:cNvSpPr>
                  <a:spLocks noChangeShapeType="1"/>
                </p:cNvSpPr>
                <p:nvPr/>
              </p:nvSpPr>
              <p:spPr bwMode="auto">
                <a:xfrm flipV="1">
                  <a:off x="2540" y="2891"/>
                  <a:ext cx="382" cy="335"/>
                </a:xfrm>
                <a:prstGeom prst="line">
                  <a:avLst/>
                </a:prstGeom>
                <a:noFill/>
                <a:ln w="762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750" name="Line 76">
                  <a:extLst>
                    <a:ext uri="{FF2B5EF4-FFF2-40B4-BE49-F238E27FC236}">
                      <a16:creationId xmlns:a16="http://schemas.microsoft.com/office/drawing/2014/main" id="{73990223-EEF7-461F-865A-CF0DAB366495}"/>
                    </a:ext>
                  </a:extLst>
                </p:cNvPr>
                <p:cNvSpPr>
                  <a:spLocks noChangeShapeType="1"/>
                </p:cNvSpPr>
                <p:nvPr/>
              </p:nvSpPr>
              <p:spPr bwMode="auto">
                <a:xfrm flipH="1">
                  <a:off x="2940" y="2839"/>
                  <a:ext cx="429" cy="63"/>
                </a:xfrm>
                <a:prstGeom prst="line">
                  <a:avLst/>
                </a:prstGeom>
                <a:noFill/>
                <a:ln w="762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751" name="Line 77">
                  <a:extLst>
                    <a:ext uri="{FF2B5EF4-FFF2-40B4-BE49-F238E27FC236}">
                      <a16:creationId xmlns:a16="http://schemas.microsoft.com/office/drawing/2014/main" id="{9F3FE993-320B-436D-B0C1-55A416D12D6D}"/>
                    </a:ext>
                  </a:extLst>
                </p:cNvPr>
                <p:cNvSpPr>
                  <a:spLocks noChangeShapeType="1"/>
                </p:cNvSpPr>
                <p:nvPr/>
              </p:nvSpPr>
              <p:spPr bwMode="auto">
                <a:xfrm>
                  <a:off x="2930" y="3328"/>
                  <a:ext cx="257" cy="265"/>
                </a:xfrm>
                <a:prstGeom prst="line">
                  <a:avLst/>
                </a:prstGeom>
                <a:noFill/>
                <a:ln w="762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752" name="Line 78">
                  <a:extLst>
                    <a:ext uri="{FF2B5EF4-FFF2-40B4-BE49-F238E27FC236}">
                      <a16:creationId xmlns:a16="http://schemas.microsoft.com/office/drawing/2014/main" id="{9C9E3F2F-2EFC-4BFE-B6E2-ABF75397FFCA}"/>
                    </a:ext>
                  </a:extLst>
                </p:cNvPr>
                <p:cNvSpPr>
                  <a:spLocks noChangeShapeType="1"/>
                </p:cNvSpPr>
                <p:nvPr/>
              </p:nvSpPr>
              <p:spPr bwMode="auto">
                <a:xfrm>
                  <a:off x="3187" y="3593"/>
                  <a:ext cx="94" cy="428"/>
                </a:xfrm>
                <a:prstGeom prst="line">
                  <a:avLst/>
                </a:prstGeom>
                <a:noFill/>
                <a:ln w="762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753" name="Line 79">
                  <a:extLst>
                    <a:ext uri="{FF2B5EF4-FFF2-40B4-BE49-F238E27FC236}">
                      <a16:creationId xmlns:a16="http://schemas.microsoft.com/office/drawing/2014/main" id="{6A313E3A-458C-401D-8832-A0B5A7E1B3E6}"/>
                    </a:ext>
                  </a:extLst>
                </p:cNvPr>
                <p:cNvSpPr>
                  <a:spLocks noChangeShapeType="1"/>
                </p:cNvSpPr>
                <p:nvPr/>
              </p:nvSpPr>
              <p:spPr bwMode="auto">
                <a:xfrm flipH="1">
                  <a:off x="2634" y="3320"/>
                  <a:ext cx="288" cy="358"/>
                </a:xfrm>
                <a:prstGeom prst="line">
                  <a:avLst/>
                </a:prstGeom>
                <a:noFill/>
                <a:ln w="762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754" name="Line 80">
                  <a:extLst>
                    <a:ext uri="{FF2B5EF4-FFF2-40B4-BE49-F238E27FC236}">
                      <a16:creationId xmlns:a16="http://schemas.microsoft.com/office/drawing/2014/main" id="{AD57C757-53ED-4A6D-BEAB-D8E0A0A6724B}"/>
                    </a:ext>
                  </a:extLst>
                </p:cNvPr>
                <p:cNvSpPr>
                  <a:spLocks noChangeShapeType="1"/>
                </p:cNvSpPr>
                <p:nvPr/>
              </p:nvSpPr>
              <p:spPr bwMode="auto">
                <a:xfrm flipH="1">
                  <a:off x="2517" y="3678"/>
                  <a:ext cx="117" cy="351"/>
                </a:xfrm>
                <a:prstGeom prst="line">
                  <a:avLst/>
                </a:prstGeom>
                <a:noFill/>
                <a:ln w="762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grpSp>
          <p:sp>
            <p:nvSpPr>
              <p:cNvPr id="70746" name="Line 81">
                <a:extLst>
                  <a:ext uri="{FF2B5EF4-FFF2-40B4-BE49-F238E27FC236}">
                    <a16:creationId xmlns:a16="http://schemas.microsoft.com/office/drawing/2014/main" id="{215A45C8-5EE7-4598-84DA-8A58FA3B6AC0}"/>
                  </a:ext>
                </a:extLst>
              </p:cNvPr>
              <p:cNvSpPr>
                <a:spLocks noChangeShapeType="1"/>
              </p:cNvSpPr>
              <p:nvPr/>
            </p:nvSpPr>
            <p:spPr bwMode="auto">
              <a:xfrm>
                <a:off x="3273" y="3990"/>
                <a:ext cx="210" cy="62"/>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747" name="Line 82">
                <a:extLst>
                  <a:ext uri="{FF2B5EF4-FFF2-40B4-BE49-F238E27FC236}">
                    <a16:creationId xmlns:a16="http://schemas.microsoft.com/office/drawing/2014/main" id="{558CB71C-DE7A-48C6-948C-3151105107F0}"/>
                  </a:ext>
                </a:extLst>
              </p:cNvPr>
              <p:cNvSpPr>
                <a:spLocks noChangeShapeType="1"/>
              </p:cNvSpPr>
              <p:nvPr/>
            </p:nvSpPr>
            <p:spPr bwMode="auto">
              <a:xfrm>
                <a:off x="2333" y="3953"/>
                <a:ext cx="210" cy="62"/>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grpSp>
        <p:sp>
          <p:nvSpPr>
            <p:cNvPr id="70679" name="Line 83">
              <a:extLst>
                <a:ext uri="{FF2B5EF4-FFF2-40B4-BE49-F238E27FC236}">
                  <a16:creationId xmlns:a16="http://schemas.microsoft.com/office/drawing/2014/main" id="{D37D0DEF-825C-4C9C-ABC1-989603470CF5}"/>
                </a:ext>
              </a:extLst>
            </p:cNvPr>
            <p:cNvSpPr>
              <a:spLocks noChangeShapeType="1"/>
            </p:cNvSpPr>
            <p:nvPr/>
          </p:nvSpPr>
          <p:spPr bwMode="auto">
            <a:xfrm flipV="1">
              <a:off x="2238" y="2953"/>
              <a:ext cx="145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680" name="Line 84">
              <a:extLst>
                <a:ext uri="{FF2B5EF4-FFF2-40B4-BE49-F238E27FC236}">
                  <a16:creationId xmlns:a16="http://schemas.microsoft.com/office/drawing/2014/main" id="{A75981DB-9D22-4C39-AC58-80A55589BF7A}"/>
                </a:ext>
              </a:extLst>
            </p:cNvPr>
            <p:cNvSpPr>
              <a:spLocks noChangeShapeType="1"/>
            </p:cNvSpPr>
            <p:nvPr/>
          </p:nvSpPr>
          <p:spPr bwMode="auto">
            <a:xfrm>
              <a:off x="2231" y="2694"/>
              <a:ext cx="0" cy="26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681" name="Line 85">
              <a:extLst>
                <a:ext uri="{FF2B5EF4-FFF2-40B4-BE49-F238E27FC236}">
                  <a16:creationId xmlns:a16="http://schemas.microsoft.com/office/drawing/2014/main" id="{5AB07B24-C998-480F-8FA9-DAADC20C4447}"/>
                </a:ext>
              </a:extLst>
            </p:cNvPr>
            <p:cNvSpPr>
              <a:spLocks noChangeShapeType="1"/>
            </p:cNvSpPr>
            <p:nvPr/>
          </p:nvSpPr>
          <p:spPr bwMode="auto">
            <a:xfrm>
              <a:off x="3682" y="2683"/>
              <a:ext cx="0" cy="26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682" name="Line 86">
              <a:extLst>
                <a:ext uri="{FF2B5EF4-FFF2-40B4-BE49-F238E27FC236}">
                  <a16:creationId xmlns:a16="http://schemas.microsoft.com/office/drawing/2014/main" id="{AEB36B39-212B-485E-88B8-F5B5D5D33FAF}"/>
                </a:ext>
              </a:extLst>
            </p:cNvPr>
            <p:cNvSpPr>
              <a:spLocks noChangeShapeType="1"/>
            </p:cNvSpPr>
            <p:nvPr/>
          </p:nvSpPr>
          <p:spPr bwMode="auto">
            <a:xfrm flipH="1" flipV="1">
              <a:off x="3676" y="2953"/>
              <a:ext cx="774" cy="28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grpSp>
          <p:nvGrpSpPr>
            <p:cNvPr id="70683" name="Group 87">
              <a:extLst>
                <a:ext uri="{FF2B5EF4-FFF2-40B4-BE49-F238E27FC236}">
                  <a16:creationId xmlns:a16="http://schemas.microsoft.com/office/drawing/2014/main" id="{03F99068-1795-4850-96BE-13D305AD3C5A}"/>
                </a:ext>
              </a:extLst>
            </p:cNvPr>
            <p:cNvGrpSpPr>
              <a:grpSpLocks/>
            </p:cNvGrpSpPr>
            <p:nvPr/>
          </p:nvGrpSpPr>
          <p:grpSpPr bwMode="auto">
            <a:xfrm>
              <a:off x="3060" y="2242"/>
              <a:ext cx="457" cy="823"/>
              <a:chOff x="3060" y="2242"/>
              <a:chExt cx="457" cy="823"/>
            </a:xfrm>
          </p:grpSpPr>
          <p:grpSp>
            <p:nvGrpSpPr>
              <p:cNvPr id="70687" name="Group 88">
                <a:extLst>
                  <a:ext uri="{FF2B5EF4-FFF2-40B4-BE49-F238E27FC236}">
                    <a16:creationId xmlns:a16="http://schemas.microsoft.com/office/drawing/2014/main" id="{0EE9C4E0-2A2E-4818-B830-B648ACBBD128}"/>
                  </a:ext>
                </a:extLst>
              </p:cNvPr>
              <p:cNvGrpSpPr>
                <a:grpSpLocks/>
              </p:cNvGrpSpPr>
              <p:nvPr/>
            </p:nvGrpSpPr>
            <p:grpSpPr bwMode="auto">
              <a:xfrm>
                <a:off x="3226" y="2242"/>
                <a:ext cx="229" cy="245"/>
                <a:chOff x="3997" y="3580"/>
                <a:chExt cx="499" cy="535"/>
              </a:xfrm>
            </p:grpSpPr>
            <p:sp>
              <p:nvSpPr>
                <p:cNvPr id="70703" name="Oval 89">
                  <a:extLst>
                    <a:ext uri="{FF2B5EF4-FFF2-40B4-BE49-F238E27FC236}">
                      <a16:creationId xmlns:a16="http://schemas.microsoft.com/office/drawing/2014/main" id="{1E0EE480-7E4B-44F6-B739-8E9517B149F4}"/>
                    </a:ext>
                  </a:extLst>
                </p:cNvPr>
                <p:cNvSpPr>
                  <a:spLocks noChangeArrowheads="1"/>
                </p:cNvSpPr>
                <p:nvPr/>
              </p:nvSpPr>
              <p:spPr bwMode="auto">
                <a:xfrm>
                  <a:off x="3997" y="3655"/>
                  <a:ext cx="499" cy="460"/>
                </a:xfrm>
                <a:prstGeom prst="ellipse">
                  <a:avLst/>
                </a:prstGeom>
                <a:solidFill>
                  <a:srgbClr val="FFCC99"/>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grpSp>
              <p:nvGrpSpPr>
                <p:cNvPr id="70704" name="Group 90">
                  <a:extLst>
                    <a:ext uri="{FF2B5EF4-FFF2-40B4-BE49-F238E27FC236}">
                      <a16:creationId xmlns:a16="http://schemas.microsoft.com/office/drawing/2014/main" id="{99AEABC3-519C-47A8-910D-69AB51EB8E06}"/>
                    </a:ext>
                  </a:extLst>
                </p:cNvPr>
                <p:cNvGrpSpPr>
                  <a:grpSpLocks/>
                </p:cNvGrpSpPr>
                <p:nvPr/>
              </p:nvGrpSpPr>
              <p:grpSpPr bwMode="auto">
                <a:xfrm>
                  <a:off x="4092" y="3804"/>
                  <a:ext cx="309" cy="53"/>
                  <a:chOff x="4092" y="3804"/>
                  <a:chExt cx="309" cy="53"/>
                </a:xfrm>
              </p:grpSpPr>
              <p:grpSp>
                <p:nvGrpSpPr>
                  <p:cNvPr id="70714" name="Group 91">
                    <a:extLst>
                      <a:ext uri="{FF2B5EF4-FFF2-40B4-BE49-F238E27FC236}">
                        <a16:creationId xmlns:a16="http://schemas.microsoft.com/office/drawing/2014/main" id="{1F1840F8-C0DE-44EE-870D-638B3ACCF0AD}"/>
                      </a:ext>
                    </a:extLst>
                  </p:cNvPr>
                  <p:cNvGrpSpPr>
                    <a:grpSpLocks/>
                  </p:cNvGrpSpPr>
                  <p:nvPr/>
                </p:nvGrpSpPr>
                <p:grpSpPr bwMode="auto">
                  <a:xfrm>
                    <a:off x="4113" y="3823"/>
                    <a:ext cx="86" cy="34"/>
                    <a:chOff x="4113" y="3823"/>
                    <a:chExt cx="86" cy="34"/>
                  </a:xfrm>
                </p:grpSpPr>
                <p:sp>
                  <p:nvSpPr>
                    <p:cNvPr id="70741" name="Oval 92">
                      <a:extLst>
                        <a:ext uri="{FF2B5EF4-FFF2-40B4-BE49-F238E27FC236}">
                          <a16:creationId xmlns:a16="http://schemas.microsoft.com/office/drawing/2014/main" id="{D61374FA-E8BE-4A09-9173-32E72CA44B7C}"/>
                        </a:ext>
                      </a:extLst>
                    </p:cNvPr>
                    <p:cNvSpPr>
                      <a:spLocks noChangeArrowheads="1"/>
                    </p:cNvSpPr>
                    <p:nvPr/>
                  </p:nvSpPr>
                  <p:spPr bwMode="auto">
                    <a:xfrm flipV="1">
                      <a:off x="4113" y="3823"/>
                      <a:ext cx="86" cy="34"/>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70742" name="Oval 93">
                      <a:extLst>
                        <a:ext uri="{FF2B5EF4-FFF2-40B4-BE49-F238E27FC236}">
                          <a16:creationId xmlns:a16="http://schemas.microsoft.com/office/drawing/2014/main" id="{DA13E5C9-A28F-4EED-984C-6F6805CD7A0A}"/>
                        </a:ext>
                      </a:extLst>
                    </p:cNvPr>
                    <p:cNvSpPr>
                      <a:spLocks noChangeArrowheads="1"/>
                    </p:cNvSpPr>
                    <p:nvPr/>
                  </p:nvSpPr>
                  <p:spPr bwMode="auto">
                    <a:xfrm flipV="1">
                      <a:off x="4140" y="3823"/>
                      <a:ext cx="32" cy="34"/>
                    </a:xfrm>
                    <a:prstGeom prst="ellipse">
                      <a:avLst/>
                    </a:prstGeom>
                    <a:solidFill>
                      <a:schemeClr val="hlink"/>
                    </a:solidFill>
                    <a:ln w="317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70743" name="Oval 94">
                      <a:extLst>
                        <a:ext uri="{FF2B5EF4-FFF2-40B4-BE49-F238E27FC236}">
                          <a16:creationId xmlns:a16="http://schemas.microsoft.com/office/drawing/2014/main" id="{8A652B71-2777-4586-A762-591CF269BAF9}"/>
                        </a:ext>
                      </a:extLst>
                    </p:cNvPr>
                    <p:cNvSpPr>
                      <a:spLocks noChangeArrowheads="1"/>
                    </p:cNvSpPr>
                    <p:nvPr/>
                  </p:nvSpPr>
                  <p:spPr bwMode="auto">
                    <a:xfrm flipV="1">
                      <a:off x="4151" y="3834"/>
                      <a:ext cx="10" cy="12"/>
                    </a:xfrm>
                    <a:prstGeom prst="ellipse">
                      <a:avLst/>
                    </a:prstGeom>
                    <a:solidFill>
                      <a:schemeClr val="tx1"/>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grpSp>
              <p:grpSp>
                <p:nvGrpSpPr>
                  <p:cNvPr id="70715" name="Group 95">
                    <a:extLst>
                      <a:ext uri="{FF2B5EF4-FFF2-40B4-BE49-F238E27FC236}">
                        <a16:creationId xmlns:a16="http://schemas.microsoft.com/office/drawing/2014/main" id="{D56666D2-50A3-4B3F-A40B-287B0B20D45C}"/>
                      </a:ext>
                    </a:extLst>
                  </p:cNvPr>
                  <p:cNvGrpSpPr>
                    <a:grpSpLocks/>
                  </p:cNvGrpSpPr>
                  <p:nvPr/>
                </p:nvGrpSpPr>
                <p:grpSpPr bwMode="auto">
                  <a:xfrm flipV="1">
                    <a:off x="4092" y="3804"/>
                    <a:ext cx="129" cy="23"/>
                    <a:chOff x="1945" y="3182"/>
                    <a:chExt cx="723" cy="198"/>
                  </a:xfrm>
                </p:grpSpPr>
                <p:sp>
                  <p:nvSpPr>
                    <p:cNvPr id="70731" name="Line 96">
                      <a:extLst>
                        <a:ext uri="{FF2B5EF4-FFF2-40B4-BE49-F238E27FC236}">
                          <a16:creationId xmlns:a16="http://schemas.microsoft.com/office/drawing/2014/main" id="{BDE3E73D-9E79-4047-B54F-BCBF8B223649}"/>
                        </a:ext>
                      </a:extLst>
                    </p:cNvPr>
                    <p:cNvSpPr>
                      <a:spLocks noChangeShapeType="1"/>
                    </p:cNvSpPr>
                    <p:nvPr/>
                  </p:nvSpPr>
                  <p:spPr bwMode="auto">
                    <a:xfrm flipH="1" flipV="1">
                      <a:off x="2332" y="3246"/>
                      <a:ext cx="22" cy="13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732" name="Line 97">
                      <a:extLst>
                        <a:ext uri="{FF2B5EF4-FFF2-40B4-BE49-F238E27FC236}">
                          <a16:creationId xmlns:a16="http://schemas.microsoft.com/office/drawing/2014/main" id="{D1E9FB75-8B30-4EA6-AAA0-E47CD8E226E3}"/>
                        </a:ext>
                      </a:extLst>
                    </p:cNvPr>
                    <p:cNvSpPr>
                      <a:spLocks noChangeShapeType="1"/>
                    </p:cNvSpPr>
                    <p:nvPr/>
                  </p:nvSpPr>
                  <p:spPr bwMode="auto">
                    <a:xfrm flipH="1" flipV="1">
                      <a:off x="2444" y="3226"/>
                      <a:ext cx="70" cy="12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733" name="Line 98">
                      <a:extLst>
                        <a:ext uri="{FF2B5EF4-FFF2-40B4-BE49-F238E27FC236}">
                          <a16:creationId xmlns:a16="http://schemas.microsoft.com/office/drawing/2014/main" id="{28447CEA-EC53-4858-BB73-5DDF3BF6DB66}"/>
                        </a:ext>
                      </a:extLst>
                    </p:cNvPr>
                    <p:cNvSpPr>
                      <a:spLocks noChangeShapeType="1"/>
                    </p:cNvSpPr>
                    <p:nvPr/>
                  </p:nvSpPr>
                  <p:spPr bwMode="auto">
                    <a:xfrm>
                      <a:off x="2526" y="3184"/>
                      <a:ext cx="142" cy="1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734" name="Line 99">
                      <a:extLst>
                        <a:ext uri="{FF2B5EF4-FFF2-40B4-BE49-F238E27FC236}">
                          <a16:creationId xmlns:a16="http://schemas.microsoft.com/office/drawing/2014/main" id="{F85141A8-BC49-4EE7-8E9D-7EF6CBFB575E}"/>
                        </a:ext>
                      </a:extLst>
                    </p:cNvPr>
                    <p:cNvSpPr>
                      <a:spLocks noChangeShapeType="1"/>
                    </p:cNvSpPr>
                    <p:nvPr/>
                  </p:nvSpPr>
                  <p:spPr bwMode="auto">
                    <a:xfrm>
                      <a:off x="2484" y="3207"/>
                      <a:ext cx="108" cy="1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735" name="Line 100">
                      <a:extLst>
                        <a:ext uri="{FF2B5EF4-FFF2-40B4-BE49-F238E27FC236}">
                          <a16:creationId xmlns:a16="http://schemas.microsoft.com/office/drawing/2014/main" id="{83B4B44C-39AC-4583-AF1E-567B6357F868}"/>
                        </a:ext>
                      </a:extLst>
                    </p:cNvPr>
                    <p:cNvSpPr>
                      <a:spLocks noChangeShapeType="1"/>
                    </p:cNvSpPr>
                    <p:nvPr/>
                  </p:nvSpPr>
                  <p:spPr bwMode="auto">
                    <a:xfrm flipH="1" flipV="1">
                      <a:off x="2393" y="3239"/>
                      <a:ext cx="43" cy="1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736" name="Line 101">
                      <a:extLst>
                        <a:ext uri="{FF2B5EF4-FFF2-40B4-BE49-F238E27FC236}">
                          <a16:creationId xmlns:a16="http://schemas.microsoft.com/office/drawing/2014/main" id="{745347D2-B205-47C3-895B-E00238BF30EB}"/>
                        </a:ext>
                      </a:extLst>
                    </p:cNvPr>
                    <p:cNvSpPr>
                      <a:spLocks noChangeShapeType="1"/>
                    </p:cNvSpPr>
                    <p:nvPr/>
                  </p:nvSpPr>
                  <p:spPr bwMode="auto">
                    <a:xfrm flipV="1">
                      <a:off x="2259" y="3244"/>
                      <a:ext cx="22" cy="13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737" name="Line 102">
                      <a:extLst>
                        <a:ext uri="{FF2B5EF4-FFF2-40B4-BE49-F238E27FC236}">
                          <a16:creationId xmlns:a16="http://schemas.microsoft.com/office/drawing/2014/main" id="{50EEE2F6-ADEA-47DC-ADC0-236D59BAD465}"/>
                        </a:ext>
                      </a:extLst>
                    </p:cNvPr>
                    <p:cNvSpPr>
                      <a:spLocks noChangeShapeType="1"/>
                    </p:cNvSpPr>
                    <p:nvPr/>
                  </p:nvSpPr>
                  <p:spPr bwMode="auto">
                    <a:xfrm flipV="1">
                      <a:off x="2099" y="3224"/>
                      <a:ext cx="70" cy="12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738" name="Line 103">
                      <a:extLst>
                        <a:ext uri="{FF2B5EF4-FFF2-40B4-BE49-F238E27FC236}">
                          <a16:creationId xmlns:a16="http://schemas.microsoft.com/office/drawing/2014/main" id="{A11ED3FA-BEB3-4806-B2FC-4D93A358E5FC}"/>
                        </a:ext>
                      </a:extLst>
                    </p:cNvPr>
                    <p:cNvSpPr>
                      <a:spLocks noChangeShapeType="1"/>
                    </p:cNvSpPr>
                    <p:nvPr/>
                  </p:nvSpPr>
                  <p:spPr bwMode="auto">
                    <a:xfrm flipH="1">
                      <a:off x="1945" y="3182"/>
                      <a:ext cx="142" cy="1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739" name="Line 104">
                      <a:extLst>
                        <a:ext uri="{FF2B5EF4-FFF2-40B4-BE49-F238E27FC236}">
                          <a16:creationId xmlns:a16="http://schemas.microsoft.com/office/drawing/2014/main" id="{3F906F37-288F-4985-802C-19D99C0AC8D8}"/>
                        </a:ext>
                      </a:extLst>
                    </p:cNvPr>
                    <p:cNvSpPr>
                      <a:spLocks noChangeShapeType="1"/>
                    </p:cNvSpPr>
                    <p:nvPr/>
                  </p:nvSpPr>
                  <p:spPr bwMode="auto">
                    <a:xfrm flipH="1">
                      <a:off x="2021" y="3205"/>
                      <a:ext cx="108" cy="1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740" name="Line 105">
                      <a:extLst>
                        <a:ext uri="{FF2B5EF4-FFF2-40B4-BE49-F238E27FC236}">
                          <a16:creationId xmlns:a16="http://schemas.microsoft.com/office/drawing/2014/main" id="{A4D28A23-5F81-47B9-B11E-303EC69D9B4A}"/>
                        </a:ext>
                      </a:extLst>
                    </p:cNvPr>
                    <p:cNvSpPr>
                      <a:spLocks noChangeShapeType="1"/>
                    </p:cNvSpPr>
                    <p:nvPr/>
                  </p:nvSpPr>
                  <p:spPr bwMode="auto">
                    <a:xfrm flipV="1">
                      <a:off x="2177" y="3237"/>
                      <a:ext cx="43" cy="1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grpSp>
              <p:grpSp>
                <p:nvGrpSpPr>
                  <p:cNvPr id="70716" name="Group 106">
                    <a:extLst>
                      <a:ext uri="{FF2B5EF4-FFF2-40B4-BE49-F238E27FC236}">
                        <a16:creationId xmlns:a16="http://schemas.microsoft.com/office/drawing/2014/main" id="{2BB6D5BB-BFC8-4844-9AFD-7427C39290B6}"/>
                      </a:ext>
                    </a:extLst>
                  </p:cNvPr>
                  <p:cNvGrpSpPr>
                    <a:grpSpLocks/>
                  </p:cNvGrpSpPr>
                  <p:nvPr/>
                </p:nvGrpSpPr>
                <p:grpSpPr bwMode="auto">
                  <a:xfrm>
                    <a:off x="4293" y="3823"/>
                    <a:ext cx="86" cy="34"/>
                    <a:chOff x="4293" y="3823"/>
                    <a:chExt cx="86" cy="34"/>
                  </a:xfrm>
                </p:grpSpPr>
                <p:sp>
                  <p:nvSpPr>
                    <p:cNvPr id="70728" name="Oval 107">
                      <a:extLst>
                        <a:ext uri="{FF2B5EF4-FFF2-40B4-BE49-F238E27FC236}">
                          <a16:creationId xmlns:a16="http://schemas.microsoft.com/office/drawing/2014/main" id="{B41C0F92-7C1D-43B4-A476-FF544364CD39}"/>
                        </a:ext>
                      </a:extLst>
                    </p:cNvPr>
                    <p:cNvSpPr>
                      <a:spLocks noChangeArrowheads="1"/>
                    </p:cNvSpPr>
                    <p:nvPr/>
                  </p:nvSpPr>
                  <p:spPr bwMode="auto">
                    <a:xfrm flipV="1">
                      <a:off x="4293" y="3823"/>
                      <a:ext cx="86" cy="34"/>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70729" name="Oval 108">
                      <a:extLst>
                        <a:ext uri="{FF2B5EF4-FFF2-40B4-BE49-F238E27FC236}">
                          <a16:creationId xmlns:a16="http://schemas.microsoft.com/office/drawing/2014/main" id="{03951462-7C68-4CB0-BDAF-11E23FFF9F3C}"/>
                        </a:ext>
                      </a:extLst>
                    </p:cNvPr>
                    <p:cNvSpPr>
                      <a:spLocks noChangeArrowheads="1"/>
                    </p:cNvSpPr>
                    <p:nvPr/>
                  </p:nvSpPr>
                  <p:spPr bwMode="auto">
                    <a:xfrm flipV="1">
                      <a:off x="4320" y="3823"/>
                      <a:ext cx="32" cy="34"/>
                    </a:xfrm>
                    <a:prstGeom prst="ellipse">
                      <a:avLst/>
                    </a:prstGeom>
                    <a:solidFill>
                      <a:schemeClr val="hlink"/>
                    </a:solidFill>
                    <a:ln w="317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70730" name="Oval 109">
                      <a:extLst>
                        <a:ext uri="{FF2B5EF4-FFF2-40B4-BE49-F238E27FC236}">
                          <a16:creationId xmlns:a16="http://schemas.microsoft.com/office/drawing/2014/main" id="{0520F1BD-719D-4AB9-8DC8-CE86495AAEA8}"/>
                        </a:ext>
                      </a:extLst>
                    </p:cNvPr>
                    <p:cNvSpPr>
                      <a:spLocks noChangeArrowheads="1"/>
                    </p:cNvSpPr>
                    <p:nvPr/>
                  </p:nvSpPr>
                  <p:spPr bwMode="auto">
                    <a:xfrm flipV="1">
                      <a:off x="4331" y="3834"/>
                      <a:ext cx="10" cy="12"/>
                    </a:xfrm>
                    <a:prstGeom prst="ellipse">
                      <a:avLst/>
                    </a:prstGeom>
                    <a:solidFill>
                      <a:schemeClr val="tx1"/>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grpSp>
              <p:grpSp>
                <p:nvGrpSpPr>
                  <p:cNvPr id="70717" name="Group 110">
                    <a:extLst>
                      <a:ext uri="{FF2B5EF4-FFF2-40B4-BE49-F238E27FC236}">
                        <a16:creationId xmlns:a16="http://schemas.microsoft.com/office/drawing/2014/main" id="{8AC819B7-1AD0-4FBA-93FF-86751E33BB51}"/>
                      </a:ext>
                    </a:extLst>
                  </p:cNvPr>
                  <p:cNvGrpSpPr>
                    <a:grpSpLocks/>
                  </p:cNvGrpSpPr>
                  <p:nvPr/>
                </p:nvGrpSpPr>
                <p:grpSpPr bwMode="auto">
                  <a:xfrm flipV="1">
                    <a:off x="4272" y="3804"/>
                    <a:ext cx="129" cy="23"/>
                    <a:chOff x="1945" y="3182"/>
                    <a:chExt cx="723" cy="198"/>
                  </a:xfrm>
                </p:grpSpPr>
                <p:sp>
                  <p:nvSpPr>
                    <p:cNvPr id="70718" name="Line 111">
                      <a:extLst>
                        <a:ext uri="{FF2B5EF4-FFF2-40B4-BE49-F238E27FC236}">
                          <a16:creationId xmlns:a16="http://schemas.microsoft.com/office/drawing/2014/main" id="{D18EE0F1-DDEA-4479-A93E-B05095592CDE}"/>
                        </a:ext>
                      </a:extLst>
                    </p:cNvPr>
                    <p:cNvSpPr>
                      <a:spLocks noChangeShapeType="1"/>
                    </p:cNvSpPr>
                    <p:nvPr/>
                  </p:nvSpPr>
                  <p:spPr bwMode="auto">
                    <a:xfrm flipH="1" flipV="1">
                      <a:off x="2332" y="3246"/>
                      <a:ext cx="22" cy="13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719" name="Line 112">
                      <a:extLst>
                        <a:ext uri="{FF2B5EF4-FFF2-40B4-BE49-F238E27FC236}">
                          <a16:creationId xmlns:a16="http://schemas.microsoft.com/office/drawing/2014/main" id="{CAD6D551-0090-4D8D-9754-B698579FBD02}"/>
                        </a:ext>
                      </a:extLst>
                    </p:cNvPr>
                    <p:cNvSpPr>
                      <a:spLocks noChangeShapeType="1"/>
                    </p:cNvSpPr>
                    <p:nvPr/>
                  </p:nvSpPr>
                  <p:spPr bwMode="auto">
                    <a:xfrm flipH="1" flipV="1">
                      <a:off x="2444" y="3226"/>
                      <a:ext cx="70" cy="12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720" name="Line 113">
                      <a:extLst>
                        <a:ext uri="{FF2B5EF4-FFF2-40B4-BE49-F238E27FC236}">
                          <a16:creationId xmlns:a16="http://schemas.microsoft.com/office/drawing/2014/main" id="{A89FD345-6521-4EE1-B7DF-39298A4690D2}"/>
                        </a:ext>
                      </a:extLst>
                    </p:cNvPr>
                    <p:cNvSpPr>
                      <a:spLocks noChangeShapeType="1"/>
                    </p:cNvSpPr>
                    <p:nvPr/>
                  </p:nvSpPr>
                  <p:spPr bwMode="auto">
                    <a:xfrm>
                      <a:off x="2526" y="3184"/>
                      <a:ext cx="142" cy="1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721" name="Line 114">
                      <a:extLst>
                        <a:ext uri="{FF2B5EF4-FFF2-40B4-BE49-F238E27FC236}">
                          <a16:creationId xmlns:a16="http://schemas.microsoft.com/office/drawing/2014/main" id="{27EDEB96-5C8C-466F-9903-C4A9EFBF06F9}"/>
                        </a:ext>
                      </a:extLst>
                    </p:cNvPr>
                    <p:cNvSpPr>
                      <a:spLocks noChangeShapeType="1"/>
                    </p:cNvSpPr>
                    <p:nvPr/>
                  </p:nvSpPr>
                  <p:spPr bwMode="auto">
                    <a:xfrm>
                      <a:off x="2484" y="3207"/>
                      <a:ext cx="108" cy="1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722" name="Line 115">
                      <a:extLst>
                        <a:ext uri="{FF2B5EF4-FFF2-40B4-BE49-F238E27FC236}">
                          <a16:creationId xmlns:a16="http://schemas.microsoft.com/office/drawing/2014/main" id="{6F2E6C0A-E17F-4B34-9229-FD39760AC3AC}"/>
                        </a:ext>
                      </a:extLst>
                    </p:cNvPr>
                    <p:cNvSpPr>
                      <a:spLocks noChangeShapeType="1"/>
                    </p:cNvSpPr>
                    <p:nvPr/>
                  </p:nvSpPr>
                  <p:spPr bwMode="auto">
                    <a:xfrm flipH="1" flipV="1">
                      <a:off x="2393" y="3239"/>
                      <a:ext cx="43" cy="1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723" name="Line 116">
                      <a:extLst>
                        <a:ext uri="{FF2B5EF4-FFF2-40B4-BE49-F238E27FC236}">
                          <a16:creationId xmlns:a16="http://schemas.microsoft.com/office/drawing/2014/main" id="{1EE94CF3-3DEA-4C28-B2A5-280F2D226979}"/>
                        </a:ext>
                      </a:extLst>
                    </p:cNvPr>
                    <p:cNvSpPr>
                      <a:spLocks noChangeShapeType="1"/>
                    </p:cNvSpPr>
                    <p:nvPr/>
                  </p:nvSpPr>
                  <p:spPr bwMode="auto">
                    <a:xfrm flipV="1">
                      <a:off x="2259" y="3244"/>
                      <a:ext cx="22" cy="13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724" name="Line 117">
                      <a:extLst>
                        <a:ext uri="{FF2B5EF4-FFF2-40B4-BE49-F238E27FC236}">
                          <a16:creationId xmlns:a16="http://schemas.microsoft.com/office/drawing/2014/main" id="{9BB374C7-9D81-4CDC-AC32-801A1CF001A3}"/>
                        </a:ext>
                      </a:extLst>
                    </p:cNvPr>
                    <p:cNvSpPr>
                      <a:spLocks noChangeShapeType="1"/>
                    </p:cNvSpPr>
                    <p:nvPr/>
                  </p:nvSpPr>
                  <p:spPr bwMode="auto">
                    <a:xfrm flipV="1">
                      <a:off x="2099" y="3224"/>
                      <a:ext cx="70" cy="12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725" name="Line 118">
                      <a:extLst>
                        <a:ext uri="{FF2B5EF4-FFF2-40B4-BE49-F238E27FC236}">
                          <a16:creationId xmlns:a16="http://schemas.microsoft.com/office/drawing/2014/main" id="{62F2A647-8F01-44E2-9F5A-61F2675F99EA}"/>
                        </a:ext>
                      </a:extLst>
                    </p:cNvPr>
                    <p:cNvSpPr>
                      <a:spLocks noChangeShapeType="1"/>
                    </p:cNvSpPr>
                    <p:nvPr/>
                  </p:nvSpPr>
                  <p:spPr bwMode="auto">
                    <a:xfrm flipH="1">
                      <a:off x="1945" y="3182"/>
                      <a:ext cx="142" cy="1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726" name="Line 119">
                      <a:extLst>
                        <a:ext uri="{FF2B5EF4-FFF2-40B4-BE49-F238E27FC236}">
                          <a16:creationId xmlns:a16="http://schemas.microsoft.com/office/drawing/2014/main" id="{778067E3-498A-4C90-B324-0FADF42AD251}"/>
                        </a:ext>
                      </a:extLst>
                    </p:cNvPr>
                    <p:cNvSpPr>
                      <a:spLocks noChangeShapeType="1"/>
                    </p:cNvSpPr>
                    <p:nvPr/>
                  </p:nvSpPr>
                  <p:spPr bwMode="auto">
                    <a:xfrm flipH="1">
                      <a:off x="2021" y="3205"/>
                      <a:ext cx="108" cy="1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727" name="Line 120">
                      <a:extLst>
                        <a:ext uri="{FF2B5EF4-FFF2-40B4-BE49-F238E27FC236}">
                          <a16:creationId xmlns:a16="http://schemas.microsoft.com/office/drawing/2014/main" id="{4F2F4787-2FE3-4D40-8124-F8C4A24AD747}"/>
                        </a:ext>
                      </a:extLst>
                    </p:cNvPr>
                    <p:cNvSpPr>
                      <a:spLocks noChangeShapeType="1"/>
                    </p:cNvSpPr>
                    <p:nvPr/>
                  </p:nvSpPr>
                  <p:spPr bwMode="auto">
                    <a:xfrm flipV="1">
                      <a:off x="2177" y="3237"/>
                      <a:ext cx="43" cy="1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grpSp>
            </p:grpSp>
            <p:sp>
              <p:nvSpPr>
                <p:cNvPr id="70705" name="Line 121">
                  <a:extLst>
                    <a:ext uri="{FF2B5EF4-FFF2-40B4-BE49-F238E27FC236}">
                      <a16:creationId xmlns:a16="http://schemas.microsoft.com/office/drawing/2014/main" id="{1C51BA84-20C1-4CAA-A4A1-3488988F2B9C}"/>
                    </a:ext>
                  </a:extLst>
                </p:cNvPr>
                <p:cNvSpPr>
                  <a:spLocks noChangeShapeType="1"/>
                </p:cNvSpPr>
                <p:nvPr/>
              </p:nvSpPr>
              <p:spPr bwMode="auto">
                <a:xfrm>
                  <a:off x="4236" y="3870"/>
                  <a:ext cx="44"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grpSp>
              <p:nvGrpSpPr>
                <p:cNvPr id="70706" name="Group 122">
                  <a:extLst>
                    <a:ext uri="{FF2B5EF4-FFF2-40B4-BE49-F238E27FC236}">
                      <a16:creationId xmlns:a16="http://schemas.microsoft.com/office/drawing/2014/main" id="{1EF30564-0395-48D8-84C8-E94A75338F4F}"/>
                    </a:ext>
                  </a:extLst>
                </p:cNvPr>
                <p:cNvGrpSpPr>
                  <a:grpSpLocks/>
                </p:cNvGrpSpPr>
                <p:nvPr/>
              </p:nvGrpSpPr>
              <p:grpSpPr bwMode="auto">
                <a:xfrm flipV="1">
                  <a:off x="4148" y="3972"/>
                  <a:ext cx="198" cy="49"/>
                  <a:chOff x="3728" y="3496"/>
                  <a:chExt cx="323" cy="66"/>
                </a:xfrm>
              </p:grpSpPr>
              <p:sp>
                <p:nvSpPr>
                  <p:cNvPr id="70712" name="Arc 123">
                    <a:extLst>
                      <a:ext uri="{FF2B5EF4-FFF2-40B4-BE49-F238E27FC236}">
                        <a16:creationId xmlns:a16="http://schemas.microsoft.com/office/drawing/2014/main" id="{B7E2C765-A0A3-41AC-9F48-CF4E3C09845D}"/>
                      </a:ext>
                    </a:extLst>
                  </p:cNvPr>
                  <p:cNvSpPr>
                    <a:spLocks/>
                  </p:cNvSpPr>
                  <p:nvPr/>
                </p:nvSpPr>
                <p:spPr bwMode="auto">
                  <a:xfrm>
                    <a:off x="3890" y="3496"/>
                    <a:ext cx="161" cy="66"/>
                  </a:xfrm>
                  <a:custGeom>
                    <a:avLst/>
                    <a:gdLst>
                      <a:gd name="T0" fmla="*/ 0 w 19586"/>
                      <a:gd name="T1" fmla="*/ 0 h 21600"/>
                      <a:gd name="T2" fmla="*/ 0 w 19586"/>
                      <a:gd name="T3" fmla="*/ 0 h 21600"/>
                      <a:gd name="T4" fmla="*/ 0 w 19586"/>
                      <a:gd name="T5" fmla="*/ 0 h 21600"/>
                      <a:gd name="T6" fmla="*/ 0 60000 65536"/>
                      <a:gd name="T7" fmla="*/ 0 60000 65536"/>
                      <a:gd name="T8" fmla="*/ 0 60000 65536"/>
                      <a:gd name="T9" fmla="*/ 0 w 19586"/>
                      <a:gd name="T10" fmla="*/ 0 h 21600"/>
                      <a:gd name="T11" fmla="*/ 19586 w 19586"/>
                      <a:gd name="T12" fmla="*/ 21600 h 21600"/>
                    </a:gdLst>
                    <a:ahLst/>
                    <a:cxnLst>
                      <a:cxn ang="T6">
                        <a:pos x="T0" y="T1"/>
                      </a:cxn>
                      <a:cxn ang="T7">
                        <a:pos x="T2" y="T3"/>
                      </a:cxn>
                      <a:cxn ang="T8">
                        <a:pos x="T4" y="T5"/>
                      </a:cxn>
                    </a:cxnLst>
                    <a:rect l="T9" t="T10" r="T11" b="T12"/>
                    <a:pathLst>
                      <a:path w="19586" h="21600" fill="none" extrusionOk="0">
                        <a:moveTo>
                          <a:pt x="-1" y="0"/>
                        </a:moveTo>
                        <a:cubicBezTo>
                          <a:pt x="8402" y="0"/>
                          <a:pt x="16043" y="4873"/>
                          <a:pt x="19586" y="12492"/>
                        </a:cubicBezTo>
                      </a:path>
                      <a:path w="19586" h="21600" stroke="0" extrusionOk="0">
                        <a:moveTo>
                          <a:pt x="-1" y="0"/>
                        </a:moveTo>
                        <a:cubicBezTo>
                          <a:pt x="8402" y="0"/>
                          <a:pt x="16043" y="4873"/>
                          <a:pt x="19586" y="12492"/>
                        </a:cubicBezTo>
                        <a:lnTo>
                          <a:pt x="0" y="21600"/>
                        </a:lnTo>
                        <a:lnTo>
                          <a:pt x="-1" y="0"/>
                        </a:lnTo>
                        <a:close/>
                      </a:path>
                    </a:pathLst>
                  </a:custGeom>
                  <a:solidFill>
                    <a:srgbClr val="FFCC99"/>
                  </a:solidFill>
                  <a:ln w="19050">
                    <a:solidFill>
                      <a:srgbClr val="FF0000"/>
                    </a:solidFill>
                    <a:round/>
                    <a:headEnd/>
                    <a:tailEnd/>
                  </a:ln>
                </p:spPr>
                <p:txBody>
                  <a:bodyPr wrap="none" anchor="ctr"/>
                  <a:lstStyle/>
                  <a:p>
                    <a:endParaRPr lang="en-ID"/>
                  </a:p>
                </p:txBody>
              </p:sp>
              <p:sp>
                <p:nvSpPr>
                  <p:cNvPr id="70713" name="Arc 124">
                    <a:extLst>
                      <a:ext uri="{FF2B5EF4-FFF2-40B4-BE49-F238E27FC236}">
                        <a16:creationId xmlns:a16="http://schemas.microsoft.com/office/drawing/2014/main" id="{E66FB62A-4D14-406C-A50E-FE2673A56919}"/>
                      </a:ext>
                    </a:extLst>
                  </p:cNvPr>
                  <p:cNvSpPr>
                    <a:spLocks/>
                  </p:cNvSpPr>
                  <p:nvPr/>
                </p:nvSpPr>
                <p:spPr bwMode="auto">
                  <a:xfrm flipH="1">
                    <a:off x="3728" y="3496"/>
                    <a:ext cx="161" cy="66"/>
                  </a:xfrm>
                  <a:custGeom>
                    <a:avLst/>
                    <a:gdLst>
                      <a:gd name="T0" fmla="*/ 0 w 19586"/>
                      <a:gd name="T1" fmla="*/ 0 h 21600"/>
                      <a:gd name="T2" fmla="*/ 0 w 19586"/>
                      <a:gd name="T3" fmla="*/ 0 h 21600"/>
                      <a:gd name="T4" fmla="*/ 0 w 19586"/>
                      <a:gd name="T5" fmla="*/ 0 h 21600"/>
                      <a:gd name="T6" fmla="*/ 0 60000 65536"/>
                      <a:gd name="T7" fmla="*/ 0 60000 65536"/>
                      <a:gd name="T8" fmla="*/ 0 60000 65536"/>
                      <a:gd name="T9" fmla="*/ 0 w 19586"/>
                      <a:gd name="T10" fmla="*/ 0 h 21600"/>
                      <a:gd name="T11" fmla="*/ 19586 w 19586"/>
                      <a:gd name="T12" fmla="*/ 21600 h 21600"/>
                    </a:gdLst>
                    <a:ahLst/>
                    <a:cxnLst>
                      <a:cxn ang="T6">
                        <a:pos x="T0" y="T1"/>
                      </a:cxn>
                      <a:cxn ang="T7">
                        <a:pos x="T2" y="T3"/>
                      </a:cxn>
                      <a:cxn ang="T8">
                        <a:pos x="T4" y="T5"/>
                      </a:cxn>
                    </a:cxnLst>
                    <a:rect l="T9" t="T10" r="T11" b="T12"/>
                    <a:pathLst>
                      <a:path w="19586" h="21600" fill="none" extrusionOk="0">
                        <a:moveTo>
                          <a:pt x="-1" y="0"/>
                        </a:moveTo>
                        <a:cubicBezTo>
                          <a:pt x="8402" y="0"/>
                          <a:pt x="16043" y="4873"/>
                          <a:pt x="19586" y="12492"/>
                        </a:cubicBezTo>
                      </a:path>
                      <a:path w="19586" h="21600" stroke="0" extrusionOk="0">
                        <a:moveTo>
                          <a:pt x="-1" y="0"/>
                        </a:moveTo>
                        <a:cubicBezTo>
                          <a:pt x="8402" y="0"/>
                          <a:pt x="16043" y="4873"/>
                          <a:pt x="19586" y="12492"/>
                        </a:cubicBezTo>
                        <a:lnTo>
                          <a:pt x="0" y="21600"/>
                        </a:lnTo>
                        <a:lnTo>
                          <a:pt x="-1" y="0"/>
                        </a:lnTo>
                        <a:close/>
                      </a:path>
                    </a:pathLst>
                  </a:custGeom>
                  <a:solidFill>
                    <a:srgbClr val="FFCC99"/>
                  </a:solidFill>
                  <a:ln w="19050">
                    <a:solidFill>
                      <a:srgbClr val="FF0000"/>
                    </a:solidFill>
                    <a:round/>
                    <a:headEnd/>
                    <a:tailEnd/>
                  </a:ln>
                </p:spPr>
                <p:txBody>
                  <a:bodyPr wrap="none" anchor="ctr"/>
                  <a:lstStyle/>
                  <a:p>
                    <a:endParaRPr lang="en-ID"/>
                  </a:p>
                </p:txBody>
              </p:sp>
            </p:grpSp>
            <p:grpSp>
              <p:nvGrpSpPr>
                <p:cNvPr id="70707" name="Group 125">
                  <a:extLst>
                    <a:ext uri="{FF2B5EF4-FFF2-40B4-BE49-F238E27FC236}">
                      <a16:creationId xmlns:a16="http://schemas.microsoft.com/office/drawing/2014/main" id="{98225889-CC04-4D07-9D73-DFC847962011}"/>
                    </a:ext>
                  </a:extLst>
                </p:cNvPr>
                <p:cNvGrpSpPr>
                  <a:grpSpLocks/>
                </p:cNvGrpSpPr>
                <p:nvPr/>
              </p:nvGrpSpPr>
              <p:grpSpPr bwMode="auto">
                <a:xfrm>
                  <a:off x="4184" y="3580"/>
                  <a:ext cx="115" cy="116"/>
                  <a:chOff x="4184" y="3580"/>
                  <a:chExt cx="115" cy="116"/>
                </a:xfrm>
              </p:grpSpPr>
              <p:sp>
                <p:nvSpPr>
                  <p:cNvPr id="70708" name="Line 126">
                    <a:extLst>
                      <a:ext uri="{FF2B5EF4-FFF2-40B4-BE49-F238E27FC236}">
                        <a16:creationId xmlns:a16="http://schemas.microsoft.com/office/drawing/2014/main" id="{B932B8FA-5A17-4B05-9911-AAB177648236}"/>
                      </a:ext>
                    </a:extLst>
                  </p:cNvPr>
                  <p:cNvSpPr>
                    <a:spLocks noChangeShapeType="1"/>
                  </p:cNvSpPr>
                  <p:nvPr/>
                </p:nvSpPr>
                <p:spPr bwMode="auto">
                  <a:xfrm>
                    <a:off x="4184" y="3582"/>
                    <a:ext cx="34" cy="111"/>
                  </a:xfrm>
                  <a:prstGeom prst="line">
                    <a:avLst/>
                  </a:prstGeom>
                  <a:noFill/>
                  <a:ln w="19050">
                    <a:solidFill>
                      <a:srgbClr val="663300"/>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709" name="Line 127">
                    <a:extLst>
                      <a:ext uri="{FF2B5EF4-FFF2-40B4-BE49-F238E27FC236}">
                        <a16:creationId xmlns:a16="http://schemas.microsoft.com/office/drawing/2014/main" id="{18382ACA-7C9D-4CF9-BB76-A52EDB77C89C}"/>
                      </a:ext>
                    </a:extLst>
                  </p:cNvPr>
                  <p:cNvSpPr>
                    <a:spLocks noChangeShapeType="1"/>
                  </p:cNvSpPr>
                  <p:nvPr/>
                </p:nvSpPr>
                <p:spPr bwMode="auto">
                  <a:xfrm>
                    <a:off x="4210" y="3580"/>
                    <a:ext cx="34" cy="111"/>
                  </a:xfrm>
                  <a:prstGeom prst="line">
                    <a:avLst/>
                  </a:prstGeom>
                  <a:noFill/>
                  <a:ln w="19050">
                    <a:solidFill>
                      <a:srgbClr val="663300"/>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710" name="Line 128">
                    <a:extLst>
                      <a:ext uri="{FF2B5EF4-FFF2-40B4-BE49-F238E27FC236}">
                        <a16:creationId xmlns:a16="http://schemas.microsoft.com/office/drawing/2014/main" id="{218F240E-1DF0-463D-AF60-A0CC0C85105D}"/>
                      </a:ext>
                    </a:extLst>
                  </p:cNvPr>
                  <p:cNvSpPr>
                    <a:spLocks noChangeShapeType="1"/>
                  </p:cNvSpPr>
                  <p:nvPr/>
                </p:nvSpPr>
                <p:spPr bwMode="auto">
                  <a:xfrm>
                    <a:off x="4237" y="3582"/>
                    <a:ext cx="34" cy="111"/>
                  </a:xfrm>
                  <a:prstGeom prst="line">
                    <a:avLst/>
                  </a:prstGeom>
                  <a:noFill/>
                  <a:ln w="19050">
                    <a:solidFill>
                      <a:srgbClr val="663300"/>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711" name="Line 129">
                    <a:extLst>
                      <a:ext uri="{FF2B5EF4-FFF2-40B4-BE49-F238E27FC236}">
                        <a16:creationId xmlns:a16="http://schemas.microsoft.com/office/drawing/2014/main" id="{68BA2FF3-B8E8-4A53-9207-DB9F1670D18C}"/>
                      </a:ext>
                    </a:extLst>
                  </p:cNvPr>
                  <p:cNvSpPr>
                    <a:spLocks noChangeShapeType="1"/>
                  </p:cNvSpPr>
                  <p:nvPr/>
                </p:nvSpPr>
                <p:spPr bwMode="auto">
                  <a:xfrm>
                    <a:off x="4265" y="3585"/>
                    <a:ext cx="34" cy="111"/>
                  </a:xfrm>
                  <a:prstGeom prst="line">
                    <a:avLst/>
                  </a:prstGeom>
                  <a:noFill/>
                  <a:ln w="19050">
                    <a:solidFill>
                      <a:srgbClr val="663300"/>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grpSp>
          </p:grpSp>
          <p:grpSp>
            <p:nvGrpSpPr>
              <p:cNvPr id="70688" name="Group 130">
                <a:extLst>
                  <a:ext uri="{FF2B5EF4-FFF2-40B4-BE49-F238E27FC236}">
                    <a16:creationId xmlns:a16="http://schemas.microsoft.com/office/drawing/2014/main" id="{1237E50D-0CC1-4048-8621-3ABC3904C51F}"/>
                  </a:ext>
                </a:extLst>
              </p:cNvPr>
              <p:cNvGrpSpPr>
                <a:grpSpLocks/>
              </p:cNvGrpSpPr>
              <p:nvPr/>
            </p:nvGrpSpPr>
            <p:grpSpPr bwMode="auto">
              <a:xfrm>
                <a:off x="3060" y="2494"/>
                <a:ext cx="457" cy="571"/>
                <a:chOff x="3060" y="2494"/>
                <a:chExt cx="457" cy="571"/>
              </a:xfrm>
            </p:grpSpPr>
            <p:sp>
              <p:nvSpPr>
                <p:cNvPr id="70689" name="Line 131">
                  <a:extLst>
                    <a:ext uri="{FF2B5EF4-FFF2-40B4-BE49-F238E27FC236}">
                      <a16:creationId xmlns:a16="http://schemas.microsoft.com/office/drawing/2014/main" id="{DD134B82-A18D-48B3-82B3-033888F0025F}"/>
                    </a:ext>
                  </a:extLst>
                </p:cNvPr>
                <p:cNvSpPr>
                  <a:spLocks noChangeShapeType="1"/>
                </p:cNvSpPr>
                <p:nvPr/>
              </p:nvSpPr>
              <p:spPr bwMode="auto">
                <a:xfrm>
                  <a:off x="3166" y="2753"/>
                  <a:ext cx="0" cy="162"/>
                </a:xfrm>
                <a:prstGeom prst="line">
                  <a:avLst/>
                </a:prstGeom>
                <a:noFill/>
                <a:ln w="38100">
                  <a:solidFill>
                    <a:srgbClr val="663300"/>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690" name="AutoShape 132">
                  <a:extLst>
                    <a:ext uri="{FF2B5EF4-FFF2-40B4-BE49-F238E27FC236}">
                      <a16:creationId xmlns:a16="http://schemas.microsoft.com/office/drawing/2014/main" id="{6AE50D9A-45B3-4778-8CF3-15E2227A686F}"/>
                    </a:ext>
                  </a:extLst>
                </p:cNvPr>
                <p:cNvSpPr>
                  <a:spLocks noChangeArrowheads="1"/>
                </p:cNvSpPr>
                <p:nvPr/>
              </p:nvSpPr>
              <p:spPr bwMode="auto">
                <a:xfrm flipH="1">
                  <a:off x="3154" y="2750"/>
                  <a:ext cx="363" cy="129"/>
                </a:xfrm>
                <a:prstGeom prst="parallelogram">
                  <a:avLst>
                    <a:gd name="adj" fmla="val 110760"/>
                  </a:avLst>
                </a:prstGeom>
                <a:solidFill>
                  <a:srgbClr val="663300"/>
                </a:solidFill>
                <a:ln w="9525">
                  <a:solidFill>
                    <a:srgbClr val="6633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70691" name="Line 133">
                  <a:extLst>
                    <a:ext uri="{FF2B5EF4-FFF2-40B4-BE49-F238E27FC236}">
                      <a16:creationId xmlns:a16="http://schemas.microsoft.com/office/drawing/2014/main" id="{DE5AEAA7-0F59-410F-9BE6-A60A87D91DF8}"/>
                    </a:ext>
                  </a:extLst>
                </p:cNvPr>
                <p:cNvSpPr>
                  <a:spLocks noChangeShapeType="1"/>
                </p:cNvSpPr>
                <p:nvPr/>
              </p:nvSpPr>
              <p:spPr bwMode="auto">
                <a:xfrm flipH="1">
                  <a:off x="3330" y="2494"/>
                  <a:ext cx="4" cy="264"/>
                </a:xfrm>
                <a:prstGeom prst="line">
                  <a:avLst/>
                </a:prstGeom>
                <a:noFill/>
                <a:ln w="762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692" name="Line 134">
                  <a:extLst>
                    <a:ext uri="{FF2B5EF4-FFF2-40B4-BE49-F238E27FC236}">
                      <a16:creationId xmlns:a16="http://schemas.microsoft.com/office/drawing/2014/main" id="{0C6F8D46-8E7E-44D6-9197-869026C8C312}"/>
                    </a:ext>
                  </a:extLst>
                </p:cNvPr>
                <p:cNvSpPr>
                  <a:spLocks noChangeShapeType="1"/>
                </p:cNvSpPr>
                <p:nvPr/>
              </p:nvSpPr>
              <p:spPr bwMode="auto">
                <a:xfrm flipV="1">
                  <a:off x="3251" y="2565"/>
                  <a:ext cx="79" cy="145"/>
                </a:xfrm>
                <a:prstGeom prst="line">
                  <a:avLst/>
                </a:prstGeom>
                <a:noFill/>
                <a:ln w="762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693" name="Line 135">
                  <a:extLst>
                    <a:ext uri="{FF2B5EF4-FFF2-40B4-BE49-F238E27FC236}">
                      <a16:creationId xmlns:a16="http://schemas.microsoft.com/office/drawing/2014/main" id="{E5918B76-C900-4DC1-A478-F367CD9655D0}"/>
                    </a:ext>
                  </a:extLst>
                </p:cNvPr>
                <p:cNvSpPr>
                  <a:spLocks noChangeShapeType="1"/>
                </p:cNvSpPr>
                <p:nvPr/>
              </p:nvSpPr>
              <p:spPr bwMode="auto">
                <a:xfrm flipH="1" flipV="1">
                  <a:off x="3341" y="2571"/>
                  <a:ext cx="120" cy="195"/>
                </a:xfrm>
                <a:prstGeom prst="line">
                  <a:avLst/>
                </a:prstGeom>
                <a:noFill/>
                <a:ln w="762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694" name="Line 136">
                  <a:extLst>
                    <a:ext uri="{FF2B5EF4-FFF2-40B4-BE49-F238E27FC236}">
                      <a16:creationId xmlns:a16="http://schemas.microsoft.com/office/drawing/2014/main" id="{30675A35-B19B-4694-A111-B3814D7F03CE}"/>
                    </a:ext>
                  </a:extLst>
                </p:cNvPr>
                <p:cNvSpPr>
                  <a:spLocks noChangeShapeType="1"/>
                </p:cNvSpPr>
                <p:nvPr/>
              </p:nvSpPr>
              <p:spPr bwMode="auto">
                <a:xfrm flipH="1">
                  <a:off x="3235" y="2758"/>
                  <a:ext cx="114" cy="134"/>
                </a:xfrm>
                <a:prstGeom prst="line">
                  <a:avLst/>
                </a:prstGeom>
                <a:noFill/>
                <a:ln w="762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695" name="Line 137">
                  <a:extLst>
                    <a:ext uri="{FF2B5EF4-FFF2-40B4-BE49-F238E27FC236}">
                      <a16:creationId xmlns:a16="http://schemas.microsoft.com/office/drawing/2014/main" id="{5E3F9134-F070-4746-9E81-AF3F5566973E}"/>
                    </a:ext>
                  </a:extLst>
                </p:cNvPr>
                <p:cNvSpPr>
                  <a:spLocks noChangeShapeType="1"/>
                </p:cNvSpPr>
                <p:nvPr/>
              </p:nvSpPr>
              <p:spPr bwMode="auto">
                <a:xfrm flipH="1">
                  <a:off x="3212" y="2884"/>
                  <a:ext cx="23" cy="172"/>
                </a:xfrm>
                <a:prstGeom prst="line">
                  <a:avLst/>
                </a:prstGeom>
                <a:noFill/>
                <a:ln w="762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696" name="Line 138">
                  <a:extLst>
                    <a:ext uri="{FF2B5EF4-FFF2-40B4-BE49-F238E27FC236}">
                      <a16:creationId xmlns:a16="http://schemas.microsoft.com/office/drawing/2014/main" id="{0195400A-DCD5-4432-89E6-058139B2BD3B}"/>
                    </a:ext>
                  </a:extLst>
                </p:cNvPr>
                <p:cNvSpPr>
                  <a:spLocks noChangeShapeType="1"/>
                </p:cNvSpPr>
                <p:nvPr/>
              </p:nvSpPr>
              <p:spPr bwMode="auto">
                <a:xfrm flipH="1">
                  <a:off x="3174" y="2762"/>
                  <a:ext cx="156" cy="79"/>
                </a:xfrm>
                <a:prstGeom prst="line">
                  <a:avLst/>
                </a:prstGeom>
                <a:noFill/>
                <a:ln w="762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697" name="Line 139">
                  <a:extLst>
                    <a:ext uri="{FF2B5EF4-FFF2-40B4-BE49-F238E27FC236}">
                      <a16:creationId xmlns:a16="http://schemas.microsoft.com/office/drawing/2014/main" id="{FFD78E7B-B94F-431C-BE2B-CAB362EAD388}"/>
                    </a:ext>
                  </a:extLst>
                </p:cNvPr>
                <p:cNvSpPr>
                  <a:spLocks noChangeShapeType="1"/>
                </p:cNvSpPr>
                <p:nvPr/>
              </p:nvSpPr>
              <p:spPr bwMode="auto">
                <a:xfrm flipH="1">
                  <a:off x="3147" y="2831"/>
                  <a:ext cx="31" cy="232"/>
                </a:xfrm>
                <a:prstGeom prst="line">
                  <a:avLst/>
                </a:prstGeom>
                <a:noFill/>
                <a:ln w="762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698" name="Line 140">
                  <a:extLst>
                    <a:ext uri="{FF2B5EF4-FFF2-40B4-BE49-F238E27FC236}">
                      <a16:creationId xmlns:a16="http://schemas.microsoft.com/office/drawing/2014/main" id="{4E08B5B1-3258-40BC-A961-9B1DF56676EE}"/>
                    </a:ext>
                  </a:extLst>
                </p:cNvPr>
                <p:cNvSpPr>
                  <a:spLocks noChangeShapeType="1"/>
                </p:cNvSpPr>
                <p:nvPr/>
              </p:nvSpPr>
              <p:spPr bwMode="auto">
                <a:xfrm>
                  <a:off x="3137" y="3016"/>
                  <a:ext cx="105" cy="28"/>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699" name="Line 141">
                  <a:extLst>
                    <a:ext uri="{FF2B5EF4-FFF2-40B4-BE49-F238E27FC236}">
                      <a16:creationId xmlns:a16="http://schemas.microsoft.com/office/drawing/2014/main" id="{F376EA9D-7C1F-4783-9601-9245D1F3BAB7}"/>
                    </a:ext>
                  </a:extLst>
                </p:cNvPr>
                <p:cNvSpPr>
                  <a:spLocks noChangeShapeType="1"/>
                </p:cNvSpPr>
                <p:nvPr/>
              </p:nvSpPr>
              <p:spPr bwMode="auto">
                <a:xfrm>
                  <a:off x="3060" y="3053"/>
                  <a:ext cx="109" cy="12"/>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700" name="Line 142">
                  <a:extLst>
                    <a:ext uri="{FF2B5EF4-FFF2-40B4-BE49-F238E27FC236}">
                      <a16:creationId xmlns:a16="http://schemas.microsoft.com/office/drawing/2014/main" id="{F5B8C7D4-2437-4352-8A69-10F336881E6A}"/>
                    </a:ext>
                  </a:extLst>
                </p:cNvPr>
                <p:cNvSpPr>
                  <a:spLocks noChangeShapeType="1"/>
                </p:cNvSpPr>
                <p:nvPr/>
              </p:nvSpPr>
              <p:spPr bwMode="auto">
                <a:xfrm>
                  <a:off x="3132" y="2640"/>
                  <a:ext cx="124" cy="51"/>
                </a:xfrm>
                <a:prstGeom prst="line">
                  <a:avLst/>
                </a:prstGeom>
                <a:noFill/>
                <a:ln w="762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701" name="Line 143">
                  <a:extLst>
                    <a:ext uri="{FF2B5EF4-FFF2-40B4-BE49-F238E27FC236}">
                      <a16:creationId xmlns:a16="http://schemas.microsoft.com/office/drawing/2014/main" id="{92946A63-F5DA-4246-B308-65897B78FDDA}"/>
                    </a:ext>
                  </a:extLst>
                </p:cNvPr>
                <p:cNvSpPr>
                  <a:spLocks noChangeShapeType="1"/>
                </p:cNvSpPr>
                <p:nvPr/>
              </p:nvSpPr>
              <p:spPr bwMode="auto">
                <a:xfrm>
                  <a:off x="3302" y="2874"/>
                  <a:ext cx="0" cy="162"/>
                </a:xfrm>
                <a:prstGeom prst="line">
                  <a:avLst/>
                </a:prstGeom>
                <a:noFill/>
                <a:ln w="38100">
                  <a:solidFill>
                    <a:srgbClr val="663300"/>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0702" name="Line 144">
                  <a:extLst>
                    <a:ext uri="{FF2B5EF4-FFF2-40B4-BE49-F238E27FC236}">
                      <a16:creationId xmlns:a16="http://schemas.microsoft.com/office/drawing/2014/main" id="{C3932B83-A8EF-42BA-A0D6-438B36BAB23B}"/>
                    </a:ext>
                  </a:extLst>
                </p:cNvPr>
                <p:cNvSpPr>
                  <a:spLocks noChangeShapeType="1"/>
                </p:cNvSpPr>
                <p:nvPr/>
              </p:nvSpPr>
              <p:spPr bwMode="auto">
                <a:xfrm>
                  <a:off x="3506" y="2878"/>
                  <a:ext cx="0" cy="162"/>
                </a:xfrm>
                <a:prstGeom prst="line">
                  <a:avLst/>
                </a:prstGeom>
                <a:noFill/>
                <a:ln w="38100">
                  <a:solidFill>
                    <a:srgbClr val="663300"/>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grpSp>
        </p:grpSp>
        <p:sp>
          <p:nvSpPr>
            <p:cNvPr id="70684" name="AutoShape 145">
              <a:extLst>
                <a:ext uri="{FF2B5EF4-FFF2-40B4-BE49-F238E27FC236}">
                  <a16:creationId xmlns:a16="http://schemas.microsoft.com/office/drawing/2014/main" id="{778E6057-22F6-4A0E-8892-FA611F7A6ECB}"/>
                </a:ext>
              </a:extLst>
            </p:cNvPr>
            <p:cNvSpPr>
              <a:spLocks noChangeArrowheads="1"/>
            </p:cNvSpPr>
            <p:nvPr/>
          </p:nvSpPr>
          <p:spPr bwMode="auto">
            <a:xfrm>
              <a:off x="1228" y="2443"/>
              <a:ext cx="514" cy="141"/>
            </a:xfrm>
            <a:prstGeom prst="triangle">
              <a:avLst>
                <a:gd name="adj" fmla="val 50000"/>
              </a:avLst>
            </a:prstGeom>
            <a:solidFill>
              <a:srgbClr val="663300"/>
            </a:solidFill>
            <a:ln w="9525">
              <a:solidFill>
                <a:srgbClr val="6633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70685" name="AutoShape 146">
              <a:extLst>
                <a:ext uri="{FF2B5EF4-FFF2-40B4-BE49-F238E27FC236}">
                  <a16:creationId xmlns:a16="http://schemas.microsoft.com/office/drawing/2014/main" id="{F15F3998-9FF6-4A42-BF03-5A34A8019025}"/>
                </a:ext>
              </a:extLst>
            </p:cNvPr>
            <p:cNvSpPr>
              <a:spLocks noChangeArrowheads="1"/>
            </p:cNvSpPr>
            <p:nvPr/>
          </p:nvSpPr>
          <p:spPr bwMode="auto">
            <a:xfrm>
              <a:off x="1606" y="2262"/>
              <a:ext cx="514" cy="141"/>
            </a:xfrm>
            <a:prstGeom prst="triangle">
              <a:avLst>
                <a:gd name="adj" fmla="val 50000"/>
              </a:avLst>
            </a:prstGeom>
            <a:solidFill>
              <a:srgbClr val="663300"/>
            </a:solidFill>
            <a:ln w="9525">
              <a:solidFill>
                <a:srgbClr val="6633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graphicFrame>
          <p:nvGraphicFramePr>
            <p:cNvPr id="70686" name="Object 147">
              <a:extLst>
                <a:ext uri="{FF2B5EF4-FFF2-40B4-BE49-F238E27FC236}">
                  <a16:creationId xmlns:a16="http://schemas.microsoft.com/office/drawing/2014/main" id="{237722BC-8B23-475B-868F-AFC127375286}"/>
                </a:ext>
              </a:extLst>
            </p:cNvPr>
            <p:cNvGraphicFramePr>
              <a:graphicFrameLocks noChangeAspect="1"/>
            </p:cNvGraphicFramePr>
            <p:nvPr/>
          </p:nvGraphicFramePr>
          <p:xfrm>
            <a:off x="1244" y="1890"/>
            <a:ext cx="474" cy="275"/>
          </p:xfrm>
          <a:graphic>
            <a:graphicData uri="http://schemas.openxmlformats.org/presentationml/2006/ole">
              <mc:AlternateContent xmlns:mc="http://schemas.openxmlformats.org/markup-compatibility/2006">
                <mc:Choice xmlns:v="urn:schemas-microsoft-com:vml" Requires="v">
                  <p:oleObj spid="_x0000_s7175" name="Clip" r:id="rId8" imgW="5318125" imgH="3086100" progId="MS_ClipArt_Gallery.2">
                    <p:embed/>
                  </p:oleObj>
                </mc:Choice>
                <mc:Fallback>
                  <p:oleObj name="Clip" r:id="rId8" imgW="5318125" imgH="3086100" progId="MS_ClipArt_Gallery.2">
                    <p:embed/>
                    <p:pic>
                      <p:nvPicPr>
                        <p:cNvPr id="70686" name="Object 147">
                          <a:extLst>
                            <a:ext uri="{FF2B5EF4-FFF2-40B4-BE49-F238E27FC236}">
                              <a16:creationId xmlns:a16="http://schemas.microsoft.com/office/drawing/2014/main" id="{237722BC-8B23-475B-868F-AFC12737528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44" y="1890"/>
                          <a:ext cx="474" cy="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9" name="Subtitle 4">
            <a:extLst>
              <a:ext uri="{FF2B5EF4-FFF2-40B4-BE49-F238E27FC236}">
                <a16:creationId xmlns:a16="http://schemas.microsoft.com/office/drawing/2014/main" id="{EC0C5638-1811-471C-8467-3B6BD2D34394}"/>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150" name="Subtitle 4">
            <a:extLst>
              <a:ext uri="{FF2B5EF4-FFF2-40B4-BE49-F238E27FC236}">
                <a16:creationId xmlns:a16="http://schemas.microsoft.com/office/drawing/2014/main" id="{76FF1622-19CB-49E6-8302-97FD8DFCFE0A}"/>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F5A6D073-020B-4340-A668-181445678EA6}"/>
              </a:ext>
            </a:extLst>
          </p:cNvPr>
          <p:cNvSpPr>
            <a:spLocks noGrp="1"/>
          </p:cNvSpPr>
          <p:nvPr>
            <p:ph type="title"/>
          </p:nvPr>
        </p:nvSpPr>
        <p:spPr/>
        <p:txBody>
          <a:bodyPr/>
          <a:lstStyle/>
          <a:p>
            <a:pPr>
              <a:defRPr/>
            </a:pPr>
            <a:r>
              <a:rPr lang="en-US" dirty="0" err="1">
                <a:solidFill>
                  <a:schemeClr val="tx2">
                    <a:satMod val="200000"/>
                  </a:schemeClr>
                </a:solidFill>
              </a:rPr>
              <a:t>Suara</a:t>
            </a:r>
            <a:endParaRPr lang="en-US" dirty="0">
              <a:solidFill>
                <a:schemeClr val="tx2">
                  <a:satMod val="200000"/>
                </a:schemeClr>
              </a:solidFill>
            </a:endParaRPr>
          </a:p>
        </p:txBody>
      </p:sp>
      <p:sp>
        <p:nvSpPr>
          <p:cNvPr id="72707" name="Rectangle 3">
            <a:extLst>
              <a:ext uri="{FF2B5EF4-FFF2-40B4-BE49-F238E27FC236}">
                <a16:creationId xmlns:a16="http://schemas.microsoft.com/office/drawing/2014/main" id="{71D2616A-F30B-4216-920A-B6B1CEFAAFB5}"/>
              </a:ext>
            </a:extLst>
          </p:cNvPr>
          <p:cNvSpPr>
            <a:spLocks noGrp="1"/>
          </p:cNvSpPr>
          <p:nvPr>
            <p:ph idx="1"/>
          </p:nvPr>
        </p:nvSpPr>
        <p:spPr/>
        <p:txBody>
          <a:bodyPr>
            <a:normAutofit/>
          </a:bodyPr>
          <a:lstStyle/>
          <a:p>
            <a:pPr algn="just" eaLnBrk="1" hangingPunct="1"/>
            <a:r>
              <a:rPr lang="id-ID" altLang="en-US" sz="2400" dirty="0">
                <a:latin typeface="Signika" panose="02010003020600000004"/>
              </a:rPr>
              <a:t>Suara komputer sebagai indikasi kesalahan</a:t>
            </a:r>
            <a:endParaRPr lang="en-US" altLang="en-US" sz="2400" dirty="0">
              <a:latin typeface="Signika" panose="02010003020600000004"/>
            </a:endParaRPr>
          </a:p>
          <a:p>
            <a:pPr lvl="1" algn="just" eaLnBrk="1" hangingPunct="1"/>
            <a:r>
              <a:rPr lang="en-US" altLang="en-US" sz="2400" dirty="0">
                <a:latin typeface="Signika" panose="02010003020600000004"/>
              </a:rPr>
              <a:t>beep, bong, clonks</a:t>
            </a:r>
          </a:p>
          <a:p>
            <a:pPr algn="just" eaLnBrk="1" hangingPunct="1"/>
            <a:endParaRPr lang="en-US" altLang="en-US" sz="2400" dirty="0">
              <a:latin typeface="Signika" panose="02010003020600000004"/>
            </a:endParaRPr>
          </a:p>
          <a:p>
            <a:pPr algn="just" eaLnBrk="1" hangingPunct="1"/>
            <a:r>
              <a:rPr lang="id-ID" altLang="en-US" sz="2400" dirty="0" err="1">
                <a:latin typeface="Signika" panose="02010003020600000004"/>
              </a:rPr>
              <a:t>Speaker</a:t>
            </a:r>
            <a:r>
              <a:rPr lang="id-ID" altLang="en-US" sz="2400" dirty="0">
                <a:latin typeface="Signika" panose="02010003020600000004"/>
              </a:rPr>
              <a:t> untuk menampilkan aneka suara, seperti bunyi alarm, bel, musik, suara manusia, </a:t>
            </a:r>
            <a:r>
              <a:rPr lang="id-ID" altLang="en-US" sz="2400" dirty="0" err="1">
                <a:latin typeface="Signika" panose="02010003020600000004"/>
              </a:rPr>
              <a:t>dsb</a:t>
            </a:r>
            <a:r>
              <a:rPr lang="id-ID" altLang="en-US" sz="2400" dirty="0">
                <a:latin typeface="Signika" panose="02010003020600000004"/>
              </a:rPr>
              <a:t>, yang diatur melalui program.</a:t>
            </a:r>
            <a:endParaRPr lang="en-US" altLang="en-US" sz="2400" dirty="0">
              <a:latin typeface="Signika" panose="02010003020600000004"/>
            </a:endParaRPr>
          </a:p>
          <a:p>
            <a:pPr algn="just" eaLnBrk="1" hangingPunct="1"/>
            <a:endParaRPr lang="en-US" altLang="en-US" sz="2400" dirty="0">
              <a:latin typeface="Signika" panose="02010003020600000004"/>
            </a:endParaRPr>
          </a:p>
        </p:txBody>
      </p:sp>
      <p:sp>
        <p:nvSpPr>
          <p:cNvPr id="72708" name="Slide Number Placeholder 4">
            <a:extLst>
              <a:ext uri="{FF2B5EF4-FFF2-40B4-BE49-F238E27FC236}">
                <a16:creationId xmlns:a16="http://schemas.microsoft.com/office/drawing/2014/main" id="{2E68C2F7-9ACD-4C03-97FA-247B29690315}"/>
              </a:ext>
            </a:extLst>
          </p:cNvPr>
          <p:cNvSpPr>
            <a:spLocks noGrp="1"/>
          </p:cNvSpPr>
          <p:nvPr>
            <p:ph type="sldNum" sz="quarter" idx="12"/>
          </p:nvPr>
        </p:nvSpPr>
        <p:spPr bwMode="auto">
          <a:xfrm>
            <a:off x="8610600" y="6416675"/>
            <a:ext cx="457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l" rtl="0" eaLnBrk="1" fontAlgn="base" hangingPunct="1">
              <a:spcBef>
                <a:spcPct val="0"/>
              </a:spcBef>
              <a:spcAft>
                <a:spcPct val="0"/>
              </a:spcAft>
              <a:defRPr sz="1200" kern="1200">
                <a:solidFill>
                  <a:schemeClr val="tx2"/>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C708885F-0ED6-4DB2-9C0F-7E8A6014D0FD}" type="slidenum">
              <a:rPr lang="en-US" altLang="en-US" smtClean="0"/>
              <a:pPr/>
              <a:t>54</a:t>
            </a:fld>
            <a:endParaRPr lang="en-US" altLang="en-US">
              <a:solidFill>
                <a:schemeClr val="tx2"/>
              </a:solidFill>
            </a:endParaRPr>
          </a:p>
        </p:txBody>
      </p:sp>
      <p:sp>
        <p:nvSpPr>
          <p:cNvPr id="5" name="Subtitle 4">
            <a:extLst>
              <a:ext uri="{FF2B5EF4-FFF2-40B4-BE49-F238E27FC236}">
                <a16:creationId xmlns:a16="http://schemas.microsoft.com/office/drawing/2014/main" id="{E3439C09-6D7C-4C3C-B8DB-0C0864050E01}"/>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6" name="Subtitle 4">
            <a:extLst>
              <a:ext uri="{FF2B5EF4-FFF2-40B4-BE49-F238E27FC236}">
                <a16:creationId xmlns:a16="http://schemas.microsoft.com/office/drawing/2014/main" id="{0F27943D-6FB6-4F9F-8043-97CA6A4C1AC4}"/>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B559D6CF-E23C-4160-9F24-90BEE4474BDE}"/>
              </a:ext>
            </a:extLst>
          </p:cNvPr>
          <p:cNvSpPr>
            <a:spLocks noGrp="1"/>
          </p:cNvSpPr>
          <p:nvPr>
            <p:ph type="title"/>
          </p:nvPr>
        </p:nvSpPr>
        <p:spPr/>
        <p:txBody>
          <a:bodyPr/>
          <a:lstStyle/>
          <a:p>
            <a:pPr>
              <a:defRPr/>
            </a:pPr>
            <a:r>
              <a:rPr lang="en-US" dirty="0" err="1"/>
              <a:t>Perangkat</a:t>
            </a:r>
            <a:r>
              <a:rPr lang="en-US" dirty="0"/>
              <a:t> </a:t>
            </a:r>
            <a:r>
              <a:rPr lang="en-US" dirty="0" err="1"/>
              <a:t>Haptic</a:t>
            </a:r>
            <a:r>
              <a:rPr lang="id-ID" dirty="0"/>
              <a:t>: </a:t>
            </a:r>
            <a:r>
              <a:rPr lang="en-GB" dirty="0">
                <a:solidFill>
                  <a:schemeClr val="tx2">
                    <a:satMod val="200000"/>
                  </a:schemeClr>
                </a:solidFill>
              </a:rPr>
              <a:t>BMW </a:t>
            </a:r>
            <a:r>
              <a:rPr lang="en-GB" dirty="0" err="1">
                <a:solidFill>
                  <a:schemeClr val="tx2">
                    <a:satMod val="200000"/>
                  </a:schemeClr>
                </a:solidFill>
              </a:rPr>
              <a:t>Idrive</a:t>
            </a:r>
            <a:endParaRPr lang="en-GB" dirty="0">
              <a:solidFill>
                <a:schemeClr val="tx2">
                  <a:satMod val="200000"/>
                </a:schemeClr>
              </a:solidFill>
            </a:endParaRPr>
          </a:p>
        </p:txBody>
      </p:sp>
      <p:sp>
        <p:nvSpPr>
          <p:cNvPr id="73731" name="Rectangle 3">
            <a:extLst>
              <a:ext uri="{FF2B5EF4-FFF2-40B4-BE49-F238E27FC236}">
                <a16:creationId xmlns:a16="http://schemas.microsoft.com/office/drawing/2014/main" id="{00BAD9D2-CD31-4083-872C-02091774082D}"/>
              </a:ext>
            </a:extLst>
          </p:cNvPr>
          <p:cNvSpPr>
            <a:spLocks noGrp="1"/>
          </p:cNvSpPr>
          <p:nvPr>
            <p:ph idx="1"/>
          </p:nvPr>
        </p:nvSpPr>
        <p:spPr/>
        <p:txBody>
          <a:bodyPr/>
          <a:lstStyle/>
          <a:p>
            <a:pPr marL="342900"/>
            <a:r>
              <a:rPr lang="en-US" altLang="en-US" sz="2400"/>
              <a:t>untuk mengendalikan menu</a:t>
            </a:r>
          </a:p>
          <a:p>
            <a:pPr marL="342900"/>
            <a:r>
              <a:rPr lang="en-US" altLang="en-US" sz="2400"/>
              <a:t>merasa 'gundukan' kecil untuk setiap item</a:t>
            </a:r>
          </a:p>
          <a:p>
            <a:pPr marL="342900"/>
            <a:r>
              <a:rPr lang="en-US" altLang="en-US" sz="2400"/>
              <a:t>membuatnya lebih mudah untuk memilih pilihan dengan perasaan</a:t>
            </a:r>
          </a:p>
          <a:p>
            <a:pPr marL="342900"/>
            <a:r>
              <a:rPr lang="en-US" altLang="en-US" sz="2400"/>
              <a:t>menggunakan teknologi haptic dari </a:t>
            </a:r>
            <a:r>
              <a:rPr lang="en-GB" altLang="en-US" sz="2400"/>
              <a:t>Immersion Corp.</a:t>
            </a:r>
          </a:p>
        </p:txBody>
      </p:sp>
      <p:sp>
        <p:nvSpPr>
          <p:cNvPr id="73732" name="Slide Number Placeholder 6">
            <a:extLst>
              <a:ext uri="{FF2B5EF4-FFF2-40B4-BE49-F238E27FC236}">
                <a16:creationId xmlns:a16="http://schemas.microsoft.com/office/drawing/2014/main" id="{42F87BFB-CD5A-4DFE-B938-67EA5C1F99CD}"/>
              </a:ext>
            </a:extLst>
          </p:cNvPr>
          <p:cNvSpPr>
            <a:spLocks noGrp="1"/>
          </p:cNvSpPr>
          <p:nvPr>
            <p:ph type="sldNum" sz="quarter" idx="12"/>
          </p:nvPr>
        </p:nvSpPr>
        <p:spPr bwMode="auto">
          <a:xfrm>
            <a:off x="8610600" y="6416675"/>
            <a:ext cx="457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l" rtl="0" eaLnBrk="1" fontAlgn="base" hangingPunct="1">
              <a:spcBef>
                <a:spcPct val="0"/>
              </a:spcBef>
              <a:spcAft>
                <a:spcPct val="0"/>
              </a:spcAft>
              <a:defRPr sz="1200" kern="1200">
                <a:solidFill>
                  <a:schemeClr val="tx2"/>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C708885F-0ED6-4DB2-9C0F-7E8A6014D0FD}" type="slidenum">
              <a:rPr lang="en-US" altLang="en-US" smtClean="0"/>
              <a:pPr/>
              <a:t>55</a:t>
            </a:fld>
            <a:endParaRPr lang="en-US" altLang="en-US">
              <a:solidFill>
                <a:schemeClr val="tx2"/>
              </a:solidFill>
            </a:endParaRPr>
          </a:p>
        </p:txBody>
      </p:sp>
      <p:pic>
        <p:nvPicPr>
          <p:cNvPr id="73733" name="Picture 5">
            <a:extLst>
              <a:ext uri="{FF2B5EF4-FFF2-40B4-BE49-F238E27FC236}">
                <a16:creationId xmlns:a16="http://schemas.microsoft.com/office/drawing/2014/main" id="{04740B2D-E9BA-45E0-994B-CEF07D8621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1" y="4267200"/>
            <a:ext cx="7065963"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4" name="Rectangle 6">
            <a:extLst>
              <a:ext uri="{FF2B5EF4-FFF2-40B4-BE49-F238E27FC236}">
                <a16:creationId xmlns:a16="http://schemas.microsoft.com/office/drawing/2014/main" id="{7922829D-BE64-42F8-9ABC-002225DE5530}"/>
              </a:ext>
            </a:extLst>
          </p:cNvPr>
          <p:cNvSpPr>
            <a:spLocks noChangeArrowheads="1"/>
          </p:cNvSpPr>
          <p:nvPr/>
        </p:nvSpPr>
        <p:spPr bwMode="auto">
          <a:xfrm>
            <a:off x="2362200" y="6172200"/>
            <a:ext cx="7772400" cy="457200"/>
          </a:xfrm>
          <a:prstGeom prst="rect">
            <a:avLst/>
          </a:prstGeom>
          <a:solidFill>
            <a:schemeClr val="bg1"/>
          </a:solidFill>
          <a:ln w="38100">
            <a:solidFill>
              <a:schemeClr val="bg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7" name="Subtitle 4">
            <a:extLst>
              <a:ext uri="{FF2B5EF4-FFF2-40B4-BE49-F238E27FC236}">
                <a16:creationId xmlns:a16="http://schemas.microsoft.com/office/drawing/2014/main" id="{4D1D06CA-70A3-4819-A047-A6639C88345C}"/>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8" name="Subtitle 4">
            <a:extLst>
              <a:ext uri="{FF2B5EF4-FFF2-40B4-BE49-F238E27FC236}">
                <a16:creationId xmlns:a16="http://schemas.microsoft.com/office/drawing/2014/main" id="{FECB1DBB-4E3C-4710-B414-3D88A63100D1}"/>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C264B72D-BA35-4F7E-9266-305372D80104}"/>
              </a:ext>
            </a:extLst>
          </p:cNvPr>
          <p:cNvSpPr>
            <a:spLocks noGrp="1"/>
          </p:cNvSpPr>
          <p:nvPr>
            <p:ph type="title"/>
          </p:nvPr>
        </p:nvSpPr>
        <p:spPr/>
        <p:txBody>
          <a:bodyPr/>
          <a:lstStyle/>
          <a:p>
            <a:pPr>
              <a:defRPr/>
            </a:pPr>
            <a:r>
              <a:rPr lang="en-GB" dirty="0">
                <a:solidFill>
                  <a:schemeClr val="tx2">
                    <a:satMod val="200000"/>
                  </a:schemeClr>
                </a:solidFill>
              </a:rPr>
              <a:t>Physical Controls</a:t>
            </a:r>
          </a:p>
        </p:txBody>
      </p:sp>
      <p:sp>
        <p:nvSpPr>
          <p:cNvPr id="74755" name="Rectangle 3">
            <a:extLst>
              <a:ext uri="{FF2B5EF4-FFF2-40B4-BE49-F238E27FC236}">
                <a16:creationId xmlns:a16="http://schemas.microsoft.com/office/drawing/2014/main" id="{0B7593FB-37F0-4395-B4A9-9CC22E6E4E32}"/>
              </a:ext>
            </a:extLst>
          </p:cNvPr>
          <p:cNvSpPr>
            <a:spLocks noGrp="1"/>
          </p:cNvSpPr>
          <p:nvPr>
            <p:ph idx="1"/>
          </p:nvPr>
        </p:nvSpPr>
        <p:spPr>
          <a:xfrm>
            <a:off x="1694000" y="1922929"/>
            <a:ext cx="8534400" cy="1789113"/>
          </a:xfrm>
        </p:spPr>
        <p:txBody>
          <a:bodyPr>
            <a:normAutofit/>
          </a:bodyPr>
          <a:lstStyle/>
          <a:p>
            <a:pPr marL="342900"/>
            <a:r>
              <a:rPr lang="en-GB" altLang="en-US" sz="2400" dirty="0">
                <a:latin typeface="Signika" panose="02010003020600000004"/>
              </a:rPr>
              <a:t>specialist controls needed …</a:t>
            </a:r>
          </a:p>
          <a:p>
            <a:pPr marL="742950" lvl="1"/>
            <a:r>
              <a:rPr lang="en-GB" altLang="en-US" sz="2400" dirty="0">
                <a:latin typeface="Signika" panose="02010003020600000004"/>
              </a:rPr>
              <a:t>industrial controls,  consumer products, etc.</a:t>
            </a:r>
          </a:p>
          <a:p>
            <a:pPr marL="342900"/>
            <a:endParaRPr lang="en-GB" altLang="en-US" sz="2400" dirty="0">
              <a:latin typeface="Signika" panose="02010003020600000004"/>
            </a:endParaRPr>
          </a:p>
        </p:txBody>
      </p:sp>
      <p:sp>
        <p:nvSpPr>
          <p:cNvPr id="74756" name="Slide Number Placeholder 23">
            <a:extLst>
              <a:ext uri="{FF2B5EF4-FFF2-40B4-BE49-F238E27FC236}">
                <a16:creationId xmlns:a16="http://schemas.microsoft.com/office/drawing/2014/main" id="{DCFBF6C1-DF88-4D87-8141-2B4B84A38AFE}"/>
              </a:ext>
            </a:extLst>
          </p:cNvPr>
          <p:cNvSpPr>
            <a:spLocks noGrp="1"/>
          </p:cNvSpPr>
          <p:nvPr>
            <p:ph type="sldNum" sz="quarter" idx="12"/>
          </p:nvPr>
        </p:nvSpPr>
        <p:spPr bwMode="auto">
          <a:xfrm>
            <a:off x="8610600" y="6416675"/>
            <a:ext cx="457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l" rtl="0" eaLnBrk="1" fontAlgn="base" hangingPunct="1">
              <a:spcBef>
                <a:spcPct val="0"/>
              </a:spcBef>
              <a:spcAft>
                <a:spcPct val="0"/>
              </a:spcAft>
              <a:defRPr sz="1200" kern="1200">
                <a:solidFill>
                  <a:schemeClr val="tx2"/>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C708885F-0ED6-4DB2-9C0F-7E8A6014D0FD}" type="slidenum">
              <a:rPr lang="en-US" altLang="en-US" smtClean="0"/>
              <a:pPr/>
              <a:t>56</a:t>
            </a:fld>
            <a:endParaRPr lang="en-US" altLang="en-US">
              <a:solidFill>
                <a:schemeClr val="tx2"/>
              </a:solidFill>
            </a:endParaRPr>
          </a:p>
        </p:txBody>
      </p:sp>
      <p:pic>
        <p:nvPicPr>
          <p:cNvPr id="74757" name="Picture 4">
            <a:extLst>
              <a:ext uri="{FF2B5EF4-FFF2-40B4-BE49-F238E27FC236}">
                <a16:creationId xmlns:a16="http://schemas.microsoft.com/office/drawing/2014/main" id="{EC4AA59E-DC59-486C-B44F-319DE61A3C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4400" y="3276600"/>
            <a:ext cx="1576388" cy="330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8" name="Picture 5">
            <a:extLst>
              <a:ext uri="{FF2B5EF4-FFF2-40B4-BE49-F238E27FC236}">
                <a16:creationId xmlns:a16="http://schemas.microsoft.com/office/drawing/2014/main" id="{B8353D47-6B8A-4C33-B73E-47296CF5D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5486400"/>
            <a:ext cx="2762250"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9" name="Picture 6">
            <a:extLst>
              <a:ext uri="{FF2B5EF4-FFF2-40B4-BE49-F238E27FC236}">
                <a16:creationId xmlns:a16="http://schemas.microsoft.com/office/drawing/2014/main" id="{0184DF08-50C2-4911-8716-AB1BBEE038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3581400"/>
            <a:ext cx="3581400"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60" name="Text Box 7">
            <a:extLst>
              <a:ext uri="{FF2B5EF4-FFF2-40B4-BE49-F238E27FC236}">
                <a16:creationId xmlns:a16="http://schemas.microsoft.com/office/drawing/2014/main" id="{06B0A25A-2507-4832-9207-428AFE51AC70}"/>
              </a:ext>
            </a:extLst>
          </p:cNvPr>
          <p:cNvSpPr txBox="1">
            <a:spLocks noChangeArrowheads="1"/>
          </p:cNvSpPr>
          <p:nvPr/>
        </p:nvSpPr>
        <p:spPr bwMode="auto">
          <a:xfrm>
            <a:off x="6689725" y="19653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sz="2400">
              <a:latin typeface="Times" panose="02020603050405020304" pitchFamily="18" charset="0"/>
            </a:endParaRPr>
          </a:p>
        </p:txBody>
      </p:sp>
      <p:sp>
        <p:nvSpPr>
          <p:cNvPr id="74761" name="Text Box 8">
            <a:extLst>
              <a:ext uri="{FF2B5EF4-FFF2-40B4-BE49-F238E27FC236}">
                <a16:creationId xmlns:a16="http://schemas.microsoft.com/office/drawing/2014/main" id="{509F513D-E9AB-4133-A471-D027997F8423}"/>
              </a:ext>
            </a:extLst>
          </p:cNvPr>
          <p:cNvSpPr txBox="1">
            <a:spLocks noChangeArrowheads="1"/>
          </p:cNvSpPr>
          <p:nvPr/>
        </p:nvSpPr>
        <p:spPr bwMode="auto">
          <a:xfrm>
            <a:off x="1905000" y="5029201"/>
            <a:ext cx="1536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GB" altLang="en-US" sz="2400">
                <a:latin typeface="Times" panose="02020603050405020304" pitchFamily="18" charset="0"/>
              </a:rPr>
              <a:t>large buttons</a:t>
            </a:r>
          </a:p>
        </p:txBody>
      </p:sp>
      <p:sp>
        <p:nvSpPr>
          <p:cNvPr id="74762" name="Text Box 9">
            <a:extLst>
              <a:ext uri="{FF2B5EF4-FFF2-40B4-BE49-F238E27FC236}">
                <a16:creationId xmlns:a16="http://schemas.microsoft.com/office/drawing/2014/main" id="{61868DFE-2D16-48D9-AB7E-0B8702D7B3BA}"/>
              </a:ext>
            </a:extLst>
          </p:cNvPr>
          <p:cNvSpPr txBox="1">
            <a:spLocks noChangeArrowheads="1"/>
          </p:cNvSpPr>
          <p:nvPr/>
        </p:nvSpPr>
        <p:spPr bwMode="auto">
          <a:xfrm>
            <a:off x="3375026" y="5257800"/>
            <a:ext cx="1425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GB" altLang="en-US" sz="2400">
                <a:latin typeface="Times" panose="02020603050405020304" pitchFamily="18" charset="0"/>
              </a:rPr>
              <a:t>clear dials</a:t>
            </a:r>
          </a:p>
        </p:txBody>
      </p:sp>
      <p:sp>
        <p:nvSpPr>
          <p:cNvPr id="74763" name="Oval 10">
            <a:extLst>
              <a:ext uri="{FF2B5EF4-FFF2-40B4-BE49-F238E27FC236}">
                <a16:creationId xmlns:a16="http://schemas.microsoft.com/office/drawing/2014/main" id="{60C2F2F8-BB2A-4933-A56E-47BA724C9AE2}"/>
              </a:ext>
            </a:extLst>
          </p:cNvPr>
          <p:cNvSpPr>
            <a:spLocks noChangeArrowheads="1"/>
          </p:cNvSpPr>
          <p:nvPr/>
        </p:nvSpPr>
        <p:spPr bwMode="auto">
          <a:xfrm>
            <a:off x="1905000" y="3886200"/>
            <a:ext cx="1295400" cy="6096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74764" name="Oval 11">
            <a:extLst>
              <a:ext uri="{FF2B5EF4-FFF2-40B4-BE49-F238E27FC236}">
                <a16:creationId xmlns:a16="http://schemas.microsoft.com/office/drawing/2014/main" id="{EF92649B-9931-49D9-969E-F4048D055171}"/>
              </a:ext>
            </a:extLst>
          </p:cNvPr>
          <p:cNvSpPr>
            <a:spLocks noChangeArrowheads="1"/>
          </p:cNvSpPr>
          <p:nvPr/>
        </p:nvSpPr>
        <p:spPr bwMode="auto">
          <a:xfrm>
            <a:off x="4267200" y="3886200"/>
            <a:ext cx="838200" cy="8382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74765" name="Line 12">
            <a:extLst>
              <a:ext uri="{FF2B5EF4-FFF2-40B4-BE49-F238E27FC236}">
                <a16:creationId xmlns:a16="http://schemas.microsoft.com/office/drawing/2014/main" id="{4B5FB4C8-4E1C-4C45-AA8F-54D0829BE87B}"/>
              </a:ext>
            </a:extLst>
          </p:cNvPr>
          <p:cNvSpPr>
            <a:spLocks noChangeShapeType="1"/>
          </p:cNvSpPr>
          <p:nvPr/>
        </p:nvSpPr>
        <p:spPr bwMode="auto">
          <a:xfrm flipH="1">
            <a:off x="2362200" y="4495800"/>
            <a:ext cx="152400" cy="6096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4766" name="Line 13">
            <a:extLst>
              <a:ext uri="{FF2B5EF4-FFF2-40B4-BE49-F238E27FC236}">
                <a16:creationId xmlns:a16="http://schemas.microsoft.com/office/drawing/2014/main" id="{B536F249-AD0E-4805-A12D-EE2B1EE50C25}"/>
              </a:ext>
            </a:extLst>
          </p:cNvPr>
          <p:cNvSpPr>
            <a:spLocks noChangeShapeType="1"/>
          </p:cNvSpPr>
          <p:nvPr/>
        </p:nvSpPr>
        <p:spPr bwMode="auto">
          <a:xfrm flipH="1">
            <a:off x="4114800" y="4648200"/>
            <a:ext cx="381000" cy="6858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4767" name="Text Box 14">
            <a:extLst>
              <a:ext uri="{FF2B5EF4-FFF2-40B4-BE49-F238E27FC236}">
                <a16:creationId xmlns:a16="http://schemas.microsoft.com/office/drawing/2014/main" id="{FC2F113C-0A53-4916-98CB-666512F63EF8}"/>
              </a:ext>
            </a:extLst>
          </p:cNvPr>
          <p:cNvSpPr txBox="1">
            <a:spLocks noChangeArrowheads="1"/>
          </p:cNvSpPr>
          <p:nvPr/>
        </p:nvSpPr>
        <p:spPr bwMode="auto">
          <a:xfrm>
            <a:off x="3124201" y="6019800"/>
            <a:ext cx="16303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GB" altLang="en-US" sz="2400">
                <a:latin typeface="Times" panose="02020603050405020304" pitchFamily="18" charset="0"/>
              </a:rPr>
              <a:t>tiny buttons</a:t>
            </a:r>
          </a:p>
        </p:txBody>
      </p:sp>
      <p:sp>
        <p:nvSpPr>
          <p:cNvPr id="74768" name="Text Box 15">
            <a:extLst>
              <a:ext uri="{FF2B5EF4-FFF2-40B4-BE49-F238E27FC236}">
                <a16:creationId xmlns:a16="http://schemas.microsoft.com/office/drawing/2014/main" id="{5FA36ACC-83D7-4620-A6D2-D7BF9189D24A}"/>
              </a:ext>
            </a:extLst>
          </p:cNvPr>
          <p:cNvSpPr txBox="1">
            <a:spLocks noChangeArrowheads="1"/>
          </p:cNvSpPr>
          <p:nvPr/>
        </p:nvSpPr>
        <p:spPr bwMode="auto">
          <a:xfrm>
            <a:off x="5629962" y="4495801"/>
            <a:ext cx="195919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2400">
                <a:latin typeface="Times" panose="02020603050405020304" pitchFamily="18" charset="0"/>
              </a:rPr>
              <a:t>multi-function</a:t>
            </a:r>
            <a:br>
              <a:rPr lang="en-GB" altLang="en-US" sz="2400">
                <a:latin typeface="Times" panose="02020603050405020304" pitchFamily="18" charset="0"/>
              </a:rPr>
            </a:br>
            <a:r>
              <a:rPr lang="en-GB" altLang="en-US" sz="2400">
                <a:latin typeface="Times" panose="02020603050405020304" pitchFamily="18" charset="0"/>
              </a:rPr>
              <a:t>control</a:t>
            </a:r>
          </a:p>
        </p:txBody>
      </p:sp>
      <p:sp>
        <p:nvSpPr>
          <p:cNvPr id="74769" name="Text Box 16">
            <a:extLst>
              <a:ext uri="{FF2B5EF4-FFF2-40B4-BE49-F238E27FC236}">
                <a16:creationId xmlns:a16="http://schemas.microsoft.com/office/drawing/2014/main" id="{4260BB6E-33C8-48EE-9857-AD8EE6EA187C}"/>
              </a:ext>
            </a:extLst>
          </p:cNvPr>
          <p:cNvSpPr txBox="1">
            <a:spLocks noChangeArrowheads="1"/>
          </p:cNvSpPr>
          <p:nvPr/>
        </p:nvSpPr>
        <p:spPr bwMode="auto">
          <a:xfrm>
            <a:off x="5961200" y="3276601"/>
            <a:ext cx="207300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2400">
                <a:latin typeface="Times" panose="02020603050405020304" pitchFamily="18" charset="0"/>
              </a:rPr>
              <a:t>easy-clean</a:t>
            </a:r>
          </a:p>
          <a:p>
            <a:pPr algn="ctr"/>
            <a:r>
              <a:rPr lang="en-GB" altLang="en-US" sz="2400">
                <a:latin typeface="Times" panose="02020603050405020304" pitchFamily="18" charset="0"/>
              </a:rPr>
              <a:t>smooth buttons</a:t>
            </a:r>
          </a:p>
        </p:txBody>
      </p:sp>
      <p:sp>
        <p:nvSpPr>
          <p:cNvPr id="74770" name="Oval 17">
            <a:extLst>
              <a:ext uri="{FF2B5EF4-FFF2-40B4-BE49-F238E27FC236}">
                <a16:creationId xmlns:a16="http://schemas.microsoft.com/office/drawing/2014/main" id="{DB4D48DC-C306-4058-83B1-314BB7B35A05}"/>
              </a:ext>
            </a:extLst>
          </p:cNvPr>
          <p:cNvSpPr>
            <a:spLocks noChangeArrowheads="1"/>
          </p:cNvSpPr>
          <p:nvPr/>
        </p:nvSpPr>
        <p:spPr bwMode="auto">
          <a:xfrm>
            <a:off x="7010400" y="5791200"/>
            <a:ext cx="609600" cy="6096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74771" name="Line 18">
            <a:extLst>
              <a:ext uri="{FF2B5EF4-FFF2-40B4-BE49-F238E27FC236}">
                <a16:creationId xmlns:a16="http://schemas.microsoft.com/office/drawing/2014/main" id="{995091BA-CFAA-47B8-AC85-B1BB88E8225C}"/>
              </a:ext>
            </a:extLst>
          </p:cNvPr>
          <p:cNvSpPr>
            <a:spLocks noChangeShapeType="1"/>
          </p:cNvSpPr>
          <p:nvPr/>
        </p:nvSpPr>
        <p:spPr bwMode="auto">
          <a:xfrm>
            <a:off x="6934200" y="5257800"/>
            <a:ext cx="228600" cy="533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4772" name="Oval 19">
            <a:extLst>
              <a:ext uri="{FF2B5EF4-FFF2-40B4-BE49-F238E27FC236}">
                <a16:creationId xmlns:a16="http://schemas.microsoft.com/office/drawing/2014/main" id="{79AC58AB-9BB2-4E90-90B8-832A8BD8FE15}"/>
              </a:ext>
            </a:extLst>
          </p:cNvPr>
          <p:cNvSpPr>
            <a:spLocks noChangeArrowheads="1"/>
          </p:cNvSpPr>
          <p:nvPr/>
        </p:nvSpPr>
        <p:spPr bwMode="auto">
          <a:xfrm>
            <a:off x="5638800" y="5867400"/>
            <a:ext cx="1066800" cy="3048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74773" name="Line 20">
            <a:extLst>
              <a:ext uri="{FF2B5EF4-FFF2-40B4-BE49-F238E27FC236}">
                <a16:creationId xmlns:a16="http://schemas.microsoft.com/office/drawing/2014/main" id="{7E762689-F909-444C-A6D1-3C9F04E6B087}"/>
              </a:ext>
            </a:extLst>
          </p:cNvPr>
          <p:cNvSpPr>
            <a:spLocks noChangeShapeType="1"/>
          </p:cNvSpPr>
          <p:nvPr/>
        </p:nvSpPr>
        <p:spPr bwMode="auto">
          <a:xfrm flipH="1">
            <a:off x="4724400" y="6096000"/>
            <a:ext cx="914400" cy="152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74774" name="Oval 21">
            <a:extLst>
              <a:ext uri="{FF2B5EF4-FFF2-40B4-BE49-F238E27FC236}">
                <a16:creationId xmlns:a16="http://schemas.microsoft.com/office/drawing/2014/main" id="{AF6A567D-3645-4CE2-A30D-48C81C2D3915}"/>
              </a:ext>
            </a:extLst>
          </p:cNvPr>
          <p:cNvSpPr>
            <a:spLocks noChangeArrowheads="1"/>
          </p:cNvSpPr>
          <p:nvPr/>
        </p:nvSpPr>
        <p:spPr bwMode="auto">
          <a:xfrm>
            <a:off x="8610600" y="4648200"/>
            <a:ext cx="838200" cy="9906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74775" name="Line 22">
            <a:extLst>
              <a:ext uri="{FF2B5EF4-FFF2-40B4-BE49-F238E27FC236}">
                <a16:creationId xmlns:a16="http://schemas.microsoft.com/office/drawing/2014/main" id="{34F31FC8-12BF-47CD-84D1-81E88AB49F48}"/>
              </a:ext>
            </a:extLst>
          </p:cNvPr>
          <p:cNvSpPr>
            <a:spLocks noChangeShapeType="1"/>
          </p:cNvSpPr>
          <p:nvPr/>
        </p:nvSpPr>
        <p:spPr bwMode="auto">
          <a:xfrm>
            <a:off x="7391400" y="4038600"/>
            <a:ext cx="1295400" cy="7620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24" name="Subtitle 4">
            <a:extLst>
              <a:ext uri="{FF2B5EF4-FFF2-40B4-BE49-F238E27FC236}">
                <a16:creationId xmlns:a16="http://schemas.microsoft.com/office/drawing/2014/main" id="{98611FD7-5509-4777-AE14-9844F6771FDA}"/>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25" name="Subtitle 4">
            <a:extLst>
              <a:ext uri="{FF2B5EF4-FFF2-40B4-BE49-F238E27FC236}">
                <a16:creationId xmlns:a16="http://schemas.microsoft.com/office/drawing/2014/main" id="{2081CDD7-DF9A-40F2-96F9-3382A1F65FC9}"/>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449FDF07-2DCF-4D9E-B9FB-64839309F5B6}"/>
              </a:ext>
            </a:extLst>
          </p:cNvPr>
          <p:cNvSpPr>
            <a:spLocks noGrp="1"/>
          </p:cNvSpPr>
          <p:nvPr>
            <p:ph type="title"/>
          </p:nvPr>
        </p:nvSpPr>
        <p:spPr/>
        <p:txBody>
          <a:bodyPr>
            <a:normAutofit/>
          </a:bodyPr>
          <a:lstStyle/>
          <a:p>
            <a:pPr>
              <a:defRPr/>
            </a:pPr>
            <a:r>
              <a:rPr lang="en-US" dirty="0" err="1">
                <a:solidFill>
                  <a:schemeClr val="tx2">
                    <a:satMod val="200000"/>
                  </a:schemeClr>
                </a:solidFill>
              </a:rPr>
              <a:t>Lingkungan</a:t>
            </a:r>
            <a:r>
              <a:rPr lang="en-US" dirty="0">
                <a:solidFill>
                  <a:schemeClr val="tx2">
                    <a:satMod val="200000"/>
                  </a:schemeClr>
                </a:solidFill>
              </a:rPr>
              <a:t> Dan Bio-sensing </a:t>
            </a:r>
          </a:p>
        </p:txBody>
      </p:sp>
      <p:sp>
        <p:nvSpPr>
          <p:cNvPr id="74755" name="Rectangle 3">
            <a:extLst>
              <a:ext uri="{FF2B5EF4-FFF2-40B4-BE49-F238E27FC236}">
                <a16:creationId xmlns:a16="http://schemas.microsoft.com/office/drawing/2014/main" id="{6303FAFB-4570-46D3-ADA1-116BE3DB3C9A}"/>
              </a:ext>
            </a:extLst>
          </p:cNvPr>
          <p:cNvSpPr>
            <a:spLocks noGrp="1"/>
          </p:cNvSpPr>
          <p:nvPr>
            <p:ph idx="1"/>
          </p:nvPr>
        </p:nvSpPr>
        <p:spPr/>
        <p:txBody>
          <a:bodyPr>
            <a:noAutofit/>
          </a:bodyPr>
          <a:lstStyle/>
          <a:p>
            <a:pPr marL="411480">
              <a:buFont typeface="Wingdings"/>
              <a:buChar char=""/>
              <a:defRPr/>
            </a:pPr>
            <a:r>
              <a:rPr lang="en-US" sz="2400" dirty="0">
                <a:latin typeface="Signika" panose="02010003020600000004"/>
              </a:rPr>
              <a:t>sensor di </a:t>
            </a:r>
            <a:r>
              <a:rPr lang="en-US" sz="2400" dirty="0" err="1">
                <a:latin typeface="Signika" panose="02010003020600000004"/>
              </a:rPr>
              <a:t>sekitar</a:t>
            </a:r>
            <a:r>
              <a:rPr lang="en-US" sz="2400" dirty="0">
                <a:latin typeface="Signika" panose="02010003020600000004"/>
              </a:rPr>
              <a:t> </a:t>
            </a:r>
            <a:r>
              <a:rPr lang="en-US" sz="2400" dirty="0" err="1">
                <a:latin typeface="Signika" panose="02010003020600000004"/>
              </a:rPr>
              <a:t>kita</a:t>
            </a:r>
            <a:endParaRPr lang="en-US" sz="2400" dirty="0">
              <a:latin typeface="Signika" panose="02010003020600000004"/>
            </a:endParaRPr>
          </a:p>
          <a:p>
            <a:pPr marL="740664" lvl="1">
              <a:buFont typeface="Wingdings"/>
              <a:buChar char=""/>
              <a:defRPr/>
            </a:pPr>
            <a:r>
              <a:rPr lang="en-US" sz="2400" dirty="0" err="1">
                <a:latin typeface="Signika" panose="02010003020600000004"/>
              </a:rPr>
              <a:t>kesopanan</a:t>
            </a:r>
            <a:r>
              <a:rPr lang="en-US" sz="2400" dirty="0">
                <a:latin typeface="Signika" panose="02010003020600000004"/>
              </a:rPr>
              <a:t> </a:t>
            </a:r>
            <a:r>
              <a:rPr lang="en-US" sz="2400" dirty="0" err="1">
                <a:latin typeface="Signika" panose="02010003020600000004"/>
              </a:rPr>
              <a:t>lampu</a:t>
            </a:r>
            <a:r>
              <a:rPr lang="en-US" sz="2400" dirty="0">
                <a:latin typeface="Signika" panose="02010003020600000004"/>
              </a:rPr>
              <a:t> </a:t>
            </a:r>
            <a:r>
              <a:rPr lang="en-US" sz="2400" dirty="0" err="1">
                <a:latin typeface="Signika" panose="02010003020600000004"/>
              </a:rPr>
              <a:t>mobil</a:t>
            </a:r>
            <a:r>
              <a:rPr lang="en-US" sz="2400" dirty="0">
                <a:latin typeface="Signika" panose="02010003020600000004"/>
              </a:rPr>
              <a:t>  - </a:t>
            </a:r>
            <a:r>
              <a:rPr lang="en-US" sz="2400" dirty="0" err="1">
                <a:latin typeface="Signika" panose="02010003020600000004"/>
              </a:rPr>
              <a:t>mengaktifkan</a:t>
            </a:r>
            <a:r>
              <a:rPr lang="en-US" sz="2400" dirty="0">
                <a:latin typeface="Signika" panose="02010003020600000004"/>
              </a:rPr>
              <a:t> </a:t>
            </a:r>
            <a:r>
              <a:rPr lang="en-US" sz="2400" dirty="0" err="1">
                <a:latin typeface="Signika" panose="02010003020600000004"/>
              </a:rPr>
              <a:t>pintu</a:t>
            </a:r>
            <a:r>
              <a:rPr lang="en-US" sz="2400" dirty="0">
                <a:latin typeface="Signika" panose="02010003020600000004"/>
              </a:rPr>
              <a:t> </a:t>
            </a:r>
            <a:r>
              <a:rPr lang="en-US" sz="2400" dirty="0" err="1">
                <a:latin typeface="Signika" panose="02010003020600000004"/>
              </a:rPr>
              <a:t>kecil</a:t>
            </a:r>
            <a:endParaRPr lang="en-US" sz="2400" dirty="0">
              <a:latin typeface="Signika" panose="02010003020600000004"/>
            </a:endParaRPr>
          </a:p>
          <a:p>
            <a:pPr marL="740664" lvl="1">
              <a:buFont typeface="Wingdings"/>
              <a:buChar char=""/>
              <a:defRPr/>
            </a:pPr>
            <a:r>
              <a:rPr lang="en-US" sz="2400" dirty="0">
                <a:latin typeface="Signika" panose="02010003020600000004"/>
              </a:rPr>
              <a:t>USG </a:t>
            </a:r>
            <a:r>
              <a:rPr lang="en-US" sz="2400" dirty="0" err="1">
                <a:latin typeface="Signika" panose="02010003020600000004"/>
              </a:rPr>
              <a:t>detektor</a:t>
            </a:r>
            <a:r>
              <a:rPr lang="en-US" sz="2400" dirty="0">
                <a:latin typeface="Signika" panose="02010003020600000004"/>
              </a:rPr>
              <a:t> - </a:t>
            </a:r>
            <a:r>
              <a:rPr lang="en-US" sz="2400" dirty="0" err="1">
                <a:latin typeface="Signika" panose="02010003020600000004"/>
              </a:rPr>
              <a:t>keamanan</a:t>
            </a:r>
            <a:r>
              <a:rPr lang="en-US" sz="2400" dirty="0">
                <a:latin typeface="Signika" panose="02010003020600000004"/>
              </a:rPr>
              <a:t>, </a:t>
            </a:r>
            <a:r>
              <a:rPr lang="en-US" sz="2400" dirty="0" err="1">
                <a:latin typeface="Signika" panose="02010003020600000004"/>
              </a:rPr>
              <a:t>wastafel</a:t>
            </a:r>
            <a:endParaRPr lang="en-US" sz="2400" dirty="0">
              <a:latin typeface="Signika" panose="02010003020600000004"/>
            </a:endParaRPr>
          </a:p>
          <a:p>
            <a:pPr marL="740664" lvl="1">
              <a:buFont typeface="Wingdings"/>
              <a:buChar char=""/>
              <a:defRPr/>
            </a:pPr>
            <a:r>
              <a:rPr lang="en-US" sz="2400" dirty="0" err="1">
                <a:latin typeface="Signika" panose="02010003020600000004"/>
              </a:rPr>
              <a:t>Keamanan</a:t>
            </a:r>
            <a:r>
              <a:rPr lang="en-US" sz="2400" dirty="0">
                <a:latin typeface="Signika" panose="02010003020600000004"/>
              </a:rPr>
              <a:t> RFID tag di </a:t>
            </a:r>
            <a:r>
              <a:rPr lang="en-US" sz="2400" dirty="0" err="1">
                <a:latin typeface="Signika" panose="02010003020600000004"/>
              </a:rPr>
              <a:t>toko-toko</a:t>
            </a:r>
            <a:endParaRPr lang="en-US" sz="2400" dirty="0">
              <a:latin typeface="Signika" panose="02010003020600000004"/>
            </a:endParaRPr>
          </a:p>
          <a:p>
            <a:pPr marL="740664" lvl="1">
              <a:buFont typeface="Wingdings"/>
              <a:buChar char=""/>
              <a:defRPr/>
            </a:pPr>
            <a:r>
              <a:rPr lang="en-US" sz="2400" dirty="0" err="1">
                <a:latin typeface="Signika" panose="02010003020600000004"/>
              </a:rPr>
              <a:t>suhu</a:t>
            </a:r>
            <a:r>
              <a:rPr lang="en-US" sz="2400" dirty="0">
                <a:latin typeface="Signika" panose="02010003020600000004"/>
              </a:rPr>
              <a:t>, </a:t>
            </a:r>
            <a:r>
              <a:rPr lang="en-US" sz="2400" dirty="0" err="1">
                <a:latin typeface="Signika" panose="02010003020600000004"/>
              </a:rPr>
              <a:t>berat</a:t>
            </a:r>
            <a:r>
              <a:rPr lang="en-US" sz="2400" dirty="0">
                <a:latin typeface="Signika" panose="02010003020600000004"/>
              </a:rPr>
              <a:t>, </a:t>
            </a:r>
            <a:r>
              <a:rPr lang="en-US" sz="2400" dirty="0" err="1">
                <a:latin typeface="Signika" panose="02010003020600000004"/>
              </a:rPr>
              <a:t>lokasi</a:t>
            </a:r>
            <a:endParaRPr lang="en-US" sz="2400" dirty="0">
              <a:latin typeface="Signika" panose="02010003020600000004"/>
            </a:endParaRPr>
          </a:p>
          <a:p>
            <a:pPr marL="411480">
              <a:buNone/>
              <a:defRPr/>
            </a:pPr>
            <a:endParaRPr lang="en-US" sz="2400" dirty="0">
              <a:latin typeface="Signika" panose="02010003020600000004"/>
            </a:endParaRPr>
          </a:p>
          <a:p>
            <a:pPr marL="411480">
              <a:buFont typeface="Wingdings"/>
              <a:buChar char=""/>
              <a:defRPr/>
            </a:pPr>
            <a:r>
              <a:rPr lang="en-US" sz="2400" dirty="0">
                <a:latin typeface="Signika" panose="02010003020600000004"/>
              </a:rPr>
              <a:t>... Dan </a:t>
            </a:r>
            <a:r>
              <a:rPr lang="en-US" sz="2400" dirty="0" err="1">
                <a:latin typeface="Signika" panose="02010003020600000004"/>
              </a:rPr>
              <a:t>bahkan</a:t>
            </a:r>
            <a:r>
              <a:rPr lang="en-US" sz="2400" dirty="0">
                <a:latin typeface="Signika" panose="02010003020600000004"/>
              </a:rPr>
              <a:t> </a:t>
            </a:r>
            <a:r>
              <a:rPr lang="en-US" sz="2400" dirty="0" err="1">
                <a:latin typeface="Signika" panose="02010003020600000004"/>
              </a:rPr>
              <a:t>tubuh</a:t>
            </a:r>
            <a:r>
              <a:rPr lang="en-US" sz="2400" dirty="0">
                <a:latin typeface="Signika" panose="02010003020600000004"/>
              </a:rPr>
              <a:t> </a:t>
            </a:r>
            <a:r>
              <a:rPr lang="en-US" sz="2400" dirty="0" err="1">
                <a:latin typeface="Signika" panose="02010003020600000004"/>
              </a:rPr>
              <a:t>kita</a:t>
            </a:r>
            <a:r>
              <a:rPr lang="en-US" sz="2400" dirty="0">
                <a:latin typeface="Signika" panose="02010003020600000004"/>
              </a:rPr>
              <a:t> </a:t>
            </a:r>
            <a:r>
              <a:rPr lang="en-US" sz="2400" dirty="0" err="1">
                <a:latin typeface="Signika" panose="02010003020600000004"/>
              </a:rPr>
              <a:t>sendiri</a:t>
            </a:r>
            <a:r>
              <a:rPr lang="en-US" sz="2400" dirty="0">
                <a:latin typeface="Signika" panose="02010003020600000004"/>
              </a:rPr>
              <a:t> ...</a:t>
            </a:r>
          </a:p>
          <a:p>
            <a:pPr marL="740664" lvl="1">
              <a:buFont typeface="Wingdings"/>
              <a:buChar char=""/>
              <a:defRPr/>
            </a:pPr>
            <a:r>
              <a:rPr lang="en-US" sz="2400" dirty="0">
                <a:latin typeface="Signika" panose="02010003020600000004"/>
              </a:rPr>
              <a:t>iris scanner, </a:t>
            </a:r>
            <a:r>
              <a:rPr lang="en-US" sz="2400" dirty="0" err="1">
                <a:latin typeface="Signika" panose="02010003020600000004"/>
              </a:rPr>
              <a:t>suhu</a:t>
            </a:r>
            <a:r>
              <a:rPr lang="en-US" sz="2400" dirty="0">
                <a:latin typeface="Signika" panose="02010003020600000004"/>
              </a:rPr>
              <a:t> </a:t>
            </a:r>
            <a:r>
              <a:rPr lang="en-US" sz="2400" dirty="0" err="1">
                <a:latin typeface="Signika" panose="02010003020600000004"/>
              </a:rPr>
              <a:t>tubuh</a:t>
            </a:r>
            <a:r>
              <a:rPr lang="en-US" sz="2400" dirty="0">
                <a:latin typeface="Signika" panose="02010003020600000004"/>
              </a:rPr>
              <a:t>, </a:t>
            </a:r>
            <a:r>
              <a:rPr lang="en-US" sz="2400" dirty="0" err="1">
                <a:latin typeface="Signika" panose="02010003020600000004"/>
              </a:rPr>
              <a:t>denyut</a:t>
            </a:r>
            <a:r>
              <a:rPr lang="en-US" sz="2400" dirty="0">
                <a:latin typeface="Signika" panose="02010003020600000004"/>
              </a:rPr>
              <a:t> </a:t>
            </a:r>
            <a:r>
              <a:rPr lang="en-US" sz="2400" dirty="0" err="1">
                <a:latin typeface="Signika" panose="02010003020600000004"/>
              </a:rPr>
              <a:t>jantung</a:t>
            </a:r>
            <a:r>
              <a:rPr lang="en-US" sz="2400" dirty="0">
                <a:latin typeface="Signika" panose="02010003020600000004"/>
              </a:rPr>
              <a:t>, </a:t>
            </a:r>
            <a:r>
              <a:rPr lang="en-US" sz="2400" dirty="0" err="1">
                <a:latin typeface="Signika" panose="02010003020600000004"/>
              </a:rPr>
              <a:t>respon</a:t>
            </a:r>
            <a:r>
              <a:rPr lang="en-US" sz="2400" dirty="0">
                <a:latin typeface="Signika" panose="02010003020600000004"/>
              </a:rPr>
              <a:t> </a:t>
            </a:r>
            <a:r>
              <a:rPr lang="en-US" sz="2400" dirty="0" err="1">
                <a:latin typeface="Signika" panose="02010003020600000004"/>
              </a:rPr>
              <a:t>kulit</a:t>
            </a:r>
            <a:r>
              <a:rPr lang="en-US" sz="2400" dirty="0">
                <a:latin typeface="Signika" panose="02010003020600000004"/>
              </a:rPr>
              <a:t> </a:t>
            </a:r>
            <a:r>
              <a:rPr lang="en-US" sz="2400" dirty="0" err="1">
                <a:latin typeface="Signika" panose="02010003020600000004"/>
              </a:rPr>
              <a:t>galvanik</a:t>
            </a:r>
            <a:r>
              <a:rPr lang="en-US" sz="2400" dirty="0">
                <a:latin typeface="Signika" panose="02010003020600000004"/>
              </a:rPr>
              <a:t>, </a:t>
            </a:r>
            <a:r>
              <a:rPr lang="en-US" sz="2400" dirty="0" err="1">
                <a:latin typeface="Signika" panose="02010003020600000004"/>
              </a:rPr>
              <a:t>laju</a:t>
            </a:r>
            <a:r>
              <a:rPr lang="en-US" sz="2400" dirty="0">
                <a:latin typeface="Signika" panose="02010003020600000004"/>
              </a:rPr>
              <a:t> </a:t>
            </a:r>
            <a:r>
              <a:rPr lang="en-US" sz="2400" dirty="0" err="1">
                <a:latin typeface="Signika" panose="02010003020600000004"/>
              </a:rPr>
              <a:t>kedipan</a:t>
            </a:r>
            <a:r>
              <a:rPr lang="en-US" sz="2400" dirty="0">
                <a:latin typeface="Signika" panose="02010003020600000004"/>
              </a:rPr>
              <a:t> </a:t>
            </a:r>
          </a:p>
        </p:txBody>
      </p:sp>
      <p:sp>
        <p:nvSpPr>
          <p:cNvPr id="75780" name="Slide Number Placeholder 4">
            <a:extLst>
              <a:ext uri="{FF2B5EF4-FFF2-40B4-BE49-F238E27FC236}">
                <a16:creationId xmlns:a16="http://schemas.microsoft.com/office/drawing/2014/main" id="{571B7280-7F16-4FAF-8465-C16B5F8D46CA}"/>
              </a:ext>
            </a:extLst>
          </p:cNvPr>
          <p:cNvSpPr>
            <a:spLocks noGrp="1"/>
          </p:cNvSpPr>
          <p:nvPr>
            <p:ph type="sldNum" sz="quarter" idx="12"/>
          </p:nvPr>
        </p:nvSpPr>
        <p:spPr bwMode="auto">
          <a:xfrm>
            <a:off x="8610600" y="6416675"/>
            <a:ext cx="457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l" rtl="0" eaLnBrk="1" fontAlgn="base" hangingPunct="1">
              <a:spcBef>
                <a:spcPct val="0"/>
              </a:spcBef>
              <a:spcAft>
                <a:spcPct val="0"/>
              </a:spcAft>
              <a:defRPr sz="1200" kern="1200">
                <a:solidFill>
                  <a:schemeClr val="tx2"/>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C708885F-0ED6-4DB2-9C0F-7E8A6014D0FD}" type="slidenum">
              <a:rPr lang="en-US" altLang="en-US" smtClean="0"/>
              <a:pPr/>
              <a:t>57</a:t>
            </a:fld>
            <a:endParaRPr lang="en-US" altLang="en-US">
              <a:solidFill>
                <a:schemeClr val="tx2"/>
              </a:solidFill>
            </a:endParaRPr>
          </a:p>
        </p:txBody>
      </p:sp>
      <p:sp>
        <p:nvSpPr>
          <p:cNvPr id="5" name="Subtitle 4">
            <a:extLst>
              <a:ext uri="{FF2B5EF4-FFF2-40B4-BE49-F238E27FC236}">
                <a16:creationId xmlns:a16="http://schemas.microsoft.com/office/drawing/2014/main" id="{FF9F7DDF-BD9E-4A93-A572-903D70E97B62}"/>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6" name="Subtitle 4">
            <a:extLst>
              <a:ext uri="{FF2B5EF4-FFF2-40B4-BE49-F238E27FC236}">
                <a16:creationId xmlns:a16="http://schemas.microsoft.com/office/drawing/2014/main" id="{89F3E896-04AD-4BA3-A53F-9CF9DA9BD251}"/>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ADCBEE5B-10A3-4D35-8E86-63EB34450628}"/>
              </a:ext>
            </a:extLst>
          </p:cNvPr>
          <p:cNvSpPr>
            <a:spLocks noGrp="1"/>
          </p:cNvSpPr>
          <p:nvPr>
            <p:ph type="title"/>
          </p:nvPr>
        </p:nvSpPr>
        <p:spPr/>
        <p:txBody>
          <a:bodyPr/>
          <a:lstStyle/>
          <a:p>
            <a:pPr>
              <a:defRPr/>
            </a:pPr>
            <a:r>
              <a:rPr lang="en-GB" dirty="0">
                <a:solidFill>
                  <a:schemeClr val="tx2">
                    <a:satMod val="200000"/>
                  </a:schemeClr>
                </a:solidFill>
              </a:rPr>
              <a:t>Printing</a:t>
            </a:r>
          </a:p>
        </p:txBody>
      </p:sp>
      <p:sp>
        <p:nvSpPr>
          <p:cNvPr id="78851" name="Rectangle 3">
            <a:extLst>
              <a:ext uri="{FF2B5EF4-FFF2-40B4-BE49-F238E27FC236}">
                <a16:creationId xmlns:a16="http://schemas.microsoft.com/office/drawing/2014/main" id="{D6A4AAC6-AFCD-4961-88A9-B89DE0E126C2}"/>
              </a:ext>
            </a:extLst>
          </p:cNvPr>
          <p:cNvSpPr>
            <a:spLocks noGrp="1"/>
          </p:cNvSpPr>
          <p:nvPr>
            <p:ph idx="1"/>
          </p:nvPr>
        </p:nvSpPr>
        <p:spPr>
          <a:xfrm>
            <a:off x="1494715" y="2068650"/>
            <a:ext cx="9744637" cy="2976563"/>
          </a:xfrm>
        </p:spPr>
        <p:txBody>
          <a:bodyPr>
            <a:noAutofit/>
          </a:bodyPr>
          <a:lstStyle/>
          <a:p>
            <a:pPr marL="342900" algn="just">
              <a:lnSpc>
                <a:spcPct val="90000"/>
              </a:lnSpc>
              <a:buFont typeface="Wingdings"/>
              <a:buChar char=""/>
              <a:defRPr/>
            </a:pPr>
            <a:r>
              <a:rPr lang="en-US" sz="2400" dirty="0" err="1">
                <a:latin typeface="Signika" panose="02010003020600000004"/>
              </a:rPr>
              <a:t>gambar</a:t>
            </a:r>
            <a:r>
              <a:rPr lang="en-US" sz="2400" dirty="0">
                <a:latin typeface="Signika" panose="02010003020600000004"/>
              </a:rPr>
              <a:t> yang </a:t>
            </a:r>
            <a:r>
              <a:rPr lang="en-US" sz="2400" dirty="0" err="1">
                <a:latin typeface="Signika" panose="02010003020600000004"/>
              </a:rPr>
              <a:t>dibuat</a:t>
            </a:r>
            <a:r>
              <a:rPr lang="en-US" sz="2400" dirty="0">
                <a:latin typeface="Signika" panose="02010003020600000004"/>
              </a:rPr>
              <a:t> </a:t>
            </a:r>
            <a:r>
              <a:rPr lang="en-US" sz="2400" dirty="0" err="1">
                <a:latin typeface="Signika" panose="02010003020600000004"/>
              </a:rPr>
              <a:t>dari</a:t>
            </a:r>
            <a:r>
              <a:rPr lang="en-US" sz="2400" dirty="0">
                <a:latin typeface="Signika" panose="02010003020600000004"/>
              </a:rPr>
              <a:t> </a:t>
            </a:r>
            <a:r>
              <a:rPr lang="en-US" sz="2400" dirty="0" err="1">
                <a:latin typeface="Signika" panose="02010003020600000004"/>
              </a:rPr>
              <a:t>titik-titik</a:t>
            </a:r>
            <a:r>
              <a:rPr lang="en-US" sz="2400" dirty="0">
                <a:latin typeface="Signika" panose="02010003020600000004"/>
              </a:rPr>
              <a:t> </a:t>
            </a:r>
            <a:r>
              <a:rPr lang="en-US" sz="2400" dirty="0" err="1">
                <a:latin typeface="Signika" panose="02010003020600000004"/>
              </a:rPr>
              <a:t>kecil</a:t>
            </a:r>
            <a:endParaRPr lang="en-US" sz="2400" dirty="0">
              <a:latin typeface="Signika" panose="02010003020600000004"/>
            </a:endParaRPr>
          </a:p>
          <a:p>
            <a:pPr marL="742950" lvl="1" algn="just">
              <a:lnSpc>
                <a:spcPct val="90000"/>
              </a:lnSpc>
              <a:buFont typeface="Wingdings"/>
              <a:buChar char=""/>
              <a:defRPr/>
            </a:pPr>
            <a:r>
              <a:rPr lang="en-US" sz="2400" dirty="0" err="1">
                <a:latin typeface="Signika" panose="02010003020600000004"/>
              </a:rPr>
              <a:t>memungkinkan</a:t>
            </a:r>
            <a:r>
              <a:rPr lang="en-US" sz="2400" dirty="0">
                <a:latin typeface="Signika" panose="02010003020600000004"/>
              </a:rPr>
              <a:t> </a:t>
            </a:r>
            <a:r>
              <a:rPr lang="en-US" sz="2400" dirty="0" err="1">
                <a:latin typeface="Signika" panose="02010003020600000004"/>
              </a:rPr>
              <a:t>setiap</a:t>
            </a:r>
            <a:r>
              <a:rPr lang="en-US" sz="2400" dirty="0">
                <a:latin typeface="Signika" panose="02010003020600000004"/>
              </a:rPr>
              <a:t> </a:t>
            </a:r>
            <a:r>
              <a:rPr lang="en-US" sz="2400" dirty="0" err="1">
                <a:latin typeface="Signika" panose="02010003020600000004"/>
              </a:rPr>
              <a:t>karakter</a:t>
            </a:r>
            <a:r>
              <a:rPr lang="en-US" sz="2400" dirty="0">
                <a:latin typeface="Signika" panose="02010003020600000004"/>
              </a:rPr>
              <a:t> </a:t>
            </a:r>
            <a:r>
              <a:rPr lang="en-US" sz="2400" dirty="0" err="1">
                <a:latin typeface="Signika" panose="02010003020600000004"/>
              </a:rPr>
              <a:t>atau</a:t>
            </a:r>
            <a:r>
              <a:rPr lang="en-US" sz="2400" dirty="0">
                <a:latin typeface="Signika" panose="02010003020600000004"/>
              </a:rPr>
              <a:t> </a:t>
            </a:r>
            <a:r>
              <a:rPr lang="en-US" sz="2400" dirty="0" err="1">
                <a:latin typeface="Signika" panose="02010003020600000004"/>
              </a:rPr>
              <a:t>grafik</a:t>
            </a:r>
            <a:r>
              <a:rPr lang="en-US" sz="2400" dirty="0">
                <a:latin typeface="Signika" panose="02010003020600000004"/>
              </a:rPr>
              <a:t> </a:t>
            </a:r>
            <a:r>
              <a:rPr lang="en-US" sz="2400" dirty="0" err="1">
                <a:latin typeface="Signika" panose="02010003020600000004"/>
              </a:rPr>
              <a:t>untuk</a:t>
            </a:r>
            <a:r>
              <a:rPr lang="en-US" sz="2400" dirty="0">
                <a:latin typeface="Signika" panose="02010003020600000004"/>
              </a:rPr>
              <a:t> </a:t>
            </a:r>
            <a:r>
              <a:rPr lang="en-US" sz="2400" dirty="0" err="1">
                <a:latin typeface="Signika" panose="02010003020600000004"/>
              </a:rPr>
              <a:t>dicetak</a:t>
            </a:r>
            <a:endParaRPr lang="en-US" sz="2400" dirty="0">
              <a:latin typeface="Signika" panose="02010003020600000004"/>
            </a:endParaRPr>
          </a:p>
          <a:p>
            <a:pPr marL="342900" algn="just">
              <a:lnSpc>
                <a:spcPct val="90000"/>
              </a:lnSpc>
              <a:buFont typeface="Wingdings"/>
              <a:buChar char=""/>
              <a:defRPr/>
            </a:pPr>
            <a:endParaRPr lang="en-US" sz="2400" dirty="0">
              <a:latin typeface="Signika" panose="02010003020600000004"/>
            </a:endParaRPr>
          </a:p>
          <a:p>
            <a:pPr marL="342900" algn="just">
              <a:lnSpc>
                <a:spcPct val="90000"/>
              </a:lnSpc>
              <a:buFont typeface="Wingdings"/>
              <a:buChar char=""/>
              <a:defRPr/>
            </a:pPr>
            <a:r>
              <a:rPr lang="en-US" sz="2400" dirty="0" err="1">
                <a:latin typeface="Signika" panose="02010003020600000004"/>
              </a:rPr>
              <a:t>fitur</a:t>
            </a:r>
            <a:r>
              <a:rPr lang="en-US" sz="2400" dirty="0">
                <a:latin typeface="Signika" panose="02010003020600000004"/>
              </a:rPr>
              <a:t> </a:t>
            </a:r>
            <a:r>
              <a:rPr lang="en-US" sz="2400" dirty="0" err="1">
                <a:latin typeface="Signika" panose="02010003020600000004"/>
              </a:rPr>
              <a:t>penting</a:t>
            </a:r>
            <a:r>
              <a:rPr lang="en-US" sz="2400" dirty="0">
                <a:latin typeface="Signika" panose="02010003020600000004"/>
              </a:rPr>
              <a:t>:</a:t>
            </a:r>
          </a:p>
          <a:p>
            <a:pPr marL="742950" lvl="1" algn="just">
              <a:lnSpc>
                <a:spcPct val="90000"/>
              </a:lnSpc>
              <a:buFont typeface="Wingdings"/>
              <a:buChar char=""/>
              <a:defRPr/>
            </a:pPr>
            <a:r>
              <a:rPr lang="en-US" sz="2400" dirty="0" err="1">
                <a:latin typeface="Signika" panose="02010003020600000004"/>
              </a:rPr>
              <a:t>Resolusi</a:t>
            </a:r>
            <a:endParaRPr lang="en-US" sz="2400" dirty="0">
              <a:latin typeface="Signika" panose="02010003020600000004"/>
            </a:endParaRPr>
          </a:p>
          <a:p>
            <a:pPr lvl="2" algn="just">
              <a:lnSpc>
                <a:spcPct val="90000"/>
              </a:lnSpc>
              <a:buFont typeface="Wingdings 2"/>
              <a:buChar char=""/>
              <a:defRPr/>
            </a:pPr>
            <a:r>
              <a:rPr lang="en-US" sz="2400" dirty="0" err="1">
                <a:latin typeface="Signika" panose="02010003020600000004"/>
              </a:rPr>
              <a:t>ukuran</a:t>
            </a:r>
            <a:r>
              <a:rPr lang="en-US" sz="2400" dirty="0">
                <a:latin typeface="Signika" panose="02010003020600000004"/>
              </a:rPr>
              <a:t> </a:t>
            </a:r>
            <a:r>
              <a:rPr lang="en-US" sz="2400" dirty="0" err="1">
                <a:latin typeface="Signika" panose="02010003020600000004"/>
              </a:rPr>
              <a:t>dan</a:t>
            </a:r>
            <a:r>
              <a:rPr lang="en-US" sz="2400" dirty="0">
                <a:latin typeface="Signika" panose="02010003020600000004"/>
              </a:rPr>
              <a:t> </a:t>
            </a:r>
            <a:r>
              <a:rPr lang="en-US" sz="2400" dirty="0" err="1">
                <a:latin typeface="Signika" panose="02010003020600000004"/>
              </a:rPr>
              <a:t>jarak</a:t>
            </a:r>
            <a:r>
              <a:rPr lang="en-US" sz="2400" dirty="0">
                <a:latin typeface="Signika" panose="02010003020600000004"/>
              </a:rPr>
              <a:t> </a:t>
            </a:r>
            <a:r>
              <a:rPr lang="en-US" sz="2400" dirty="0" err="1">
                <a:latin typeface="Signika" panose="02010003020600000004"/>
              </a:rPr>
              <a:t>antara</a:t>
            </a:r>
            <a:r>
              <a:rPr lang="en-US" sz="2400" dirty="0">
                <a:latin typeface="Signika" panose="02010003020600000004"/>
              </a:rPr>
              <a:t> </a:t>
            </a:r>
            <a:r>
              <a:rPr lang="en-US" sz="2400" dirty="0" err="1">
                <a:latin typeface="Signika" panose="02010003020600000004"/>
              </a:rPr>
              <a:t>titik-titik</a:t>
            </a:r>
            <a:endParaRPr lang="en-US" sz="2400" dirty="0">
              <a:latin typeface="Signika" panose="02010003020600000004"/>
            </a:endParaRPr>
          </a:p>
          <a:p>
            <a:pPr lvl="2" algn="just">
              <a:lnSpc>
                <a:spcPct val="90000"/>
              </a:lnSpc>
              <a:buFont typeface="Wingdings 2"/>
              <a:buChar char=""/>
              <a:defRPr/>
            </a:pPr>
            <a:r>
              <a:rPr lang="en-US" sz="2400" dirty="0" err="1">
                <a:latin typeface="Signika" panose="02010003020600000004"/>
              </a:rPr>
              <a:t>diukur</a:t>
            </a:r>
            <a:r>
              <a:rPr lang="en-US" sz="2400" dirty="0">
                <a:latin typeface="Signika" panose="02010003020600000004"/>
              </a:rPr>
              <a:t> </a:t>
            </a:r>
            <a:r>
              <a:rPr lang="en-US" sz="2400" dirty="0" err="1">
                <a:latin typeface="Signika" panose="02010003020600000004"/>
              </a:rPr>
              <a:t>dalam</a:t>
            </a:r>
            <a:r>
              <a:rPr lang="en-US" sz="2400" dirty="0">
                <a:latin typeface="Signika" panose="02010003020600000004"/>
              </a:rPr>
              <a:t> </a:t>
            </a:r>
            <a:r>
              <a:rPr lang="en-US" sz="2400" dirty="0" err="1">
                <a:latin typeface="Signika" panose="02010003020600000004"/>
              </a:rPr>
              <a:t>titik</a:t>
            </a:r>
            <a:r>
              <a:rPr lang="en-US" sz="2400" dirty="0">
                <a:latin typeface="Signika" panose="02010003020600000004"/>
              </a:rPr>
              <a:t> per </a:t>
            </a:r>
            <a:r>
              <a:rPr lang="en-US" sz="2400" dirty="0" err="1">
                <a:latin typeface="Signika" panose="02010003020600000004"/>
              </a:rPr>
              <a:t>inci</a:t>
            </a:r>
            <a:r>
              <a:rPr lang="en-US" sz="2400" dirty="0">
                <a:latin typeface="Signika" panose="02010003020600000004"/>
              </a:rPr>
              <a:t> (dpi</a:t>
            </a:r>
            <a:r>
              <a:rPr lang="id-ID" sz="2400" dirty="0">
                <a:latin typeface="Signika" panose="02010003020600000004"/>
              </a:rPr>
              <a:t>/dot per inch</a:t>
            </a:r>
            <a:r>
              <a:rPr lang="en-US" sz="2400" dirty="0">
                <a:latin typeface="Signika" panose="02010003020600000004"/>
              </a:rPr>
              <a:t>)</a:t>
            </a:r>
          </a:p>
          <a:p>
            <a:pPr marL="742950" lvl="1" algn="just">
              <a:lnSpc>
                <a:spcPct val="90000"/>
              </a:lnSpc>
              <a:buFont typeface="Wingdings"/>
              <a:buChar char=""/>
              <a:defRPr/>
            </a:pPr>
            <a:r>
              <a:rPr lang="en-US" sz="2400" dirty="0" err="1">
                <a:latin typeface="Signika" panose="02010003020600000004"/>
              </a:rPr>
              <a:t>Kecepatan</a:t>
            </a:r>
            <a:endParaRPr lang="en-US" sz="2400" dirty="0">
              <a:latin typeface="Signika" panose="02010003020600000004"/>
            </a:endParaRPr>
          </a:p>
          <a:p>
            <a:pPr lvl="2" algn="just">
              <a:lnSpc>
                <a:spcPct val="90000"/>
              </a:lnSpc>
              <a:buFont typeface="Wingdings 2"/>
              <a:buChar char=""/>
              <a:defRPr/>
            </a:pPr>
            <a:r>
              <a:rPr lang="en-US" sz="2400" dirty="0" err="1">
                <a:latin typeface="Signika" panose="02010003020600000004"/>
              </a:rPr>
              <a:t>biasanya</a:t>
            </a:r>
            <a:r>
              <a:rPr lang="en-US" sz="2400" dirty="0">
                <a:latin typeface="Signika" panose="02010003020600000004"/>
              </a:rPr>
              <a:t> </a:t>
            </a:r>
            <a:r>
              <a:rPr lang="en-US" sz="2400" dirty="0" err="1">
                <a:latin typeface="Signika" panose="02010003020600000004"/>
              </a:rPr>
              <a:t>diukur</a:t>
            </a:r>
            <a:r>
              <a:rPr lang="en-US" sz="2400" dirty="0">
                <a:latin typeface="Signika" panose="02010003020600000004"/>
              </a:rPr>
              <a:t> </a:t>
            </a:r>
            <a:r>
              <a:rPr lang="en-US" sz="2400" dirty="0" err="1">
                <a:latin typeface="Signika" panose="02010003020600000004"/>
              </a:rPr>
              <a:t>dalam</a:t>
            </a:r>
            <a:r>
              <a:rPr lang="en-US" sz="2400" dirty="0">
                <a:latin typeface="Signika" panose="02010003020600000004"/>
              </a:rPr>
              <a:t> </a:t>
            </a:r>
            <a:r>
              <a:rPr lang="en-US" sz="2400" dirty="0" err="1">
                <a:latin typeface="Signika" panose="02010003020600000004"/>
              </a:rPr>
              <a:t>halaman</a:t>
            </a:r>
            <a:r>
              <a:rPr lang="en-US" sz="2400" dirty="0">
                <a:latin typeface="Signika" panose="02010003020600000004"/>
              </a:rPr>
              <a:t> per </a:t>
            </a:r>
            <a:r>
              <a:rPr lang="en-US" sz="2400" dirty="0" err="1">
                <a:latin typeface="Signika" panose="02010003020600000004"/>
              </a:rPr>
              <a:t>menit</a:t>
            </a:r>
            <a:endParaRPr lang="en-US" sz="2400" dirty="0">
              <a:latin typeface="Signika" panose="02010003020600000004"/>
            </a:endParaRPr>
          </a:p>
          <a:p>
            <a:pPr marL="742950" lvl="1" algn="just">
              <a:lnSpc>
                <a:spcPct val="90000"/>
              </a:lnSpc>
              <a:buFont typeface="Wingdings"/>
              <a:buChar char=""/>
              <a:defRPr/>
            </a:pPr>
            <a:r>
              <a:rPr lang="en-US" sz="2400" dirty="0" err="1">
                <a:latin typeface="Signika" panose="02010003020600000004"/>
              </a:rPr>
              <a:t>Biaya</a:t>
            </a:r>
            <a:r>
              <a:rPr lang="id-ID" sz="2400" dirty="0">
                <a:latin typeface="Signika" panose="02010003020600000004"/>
              </a:rPr>
              <a:t> </a:t>
            </a:r>
            <a:endParaRPr lang="en-GB" sz="2400" dirty="0">
              <a:latin typeface="Signika" panose="02010003020600000004"/>
            </a:endParaRPr>
          </a:p>
        </p:txBody>
      </p:sp>
      <p:sp>
        <p:nvSpPr>
          <p:cNvPr id="76804" name="Slide Number Placeholder 44">
            <a:extLst>
              <a:ext uri="{FF2B5EF4-FFF2-40B4-BE49-F238E27FC236}">
                <a16:creationId xmlns:a16="http://schemas.microsoft.com/office/drawing/2014/main" id="{BDD42B01-F234-475C-A250-80C0F308784B}"/>
              </a:ext>
            </a:extLst>
          </p:cNvPr>
          <p:cNvSpPr>
            <a:spLocks noGrp="1"/>
          </p:cNvSpPr>
          <p:nvPr>
            <p:ph type="sldNum" sz="quarter" idx="12"/>
          </p:nvPr>
        </p:nvSpPr>
        <p:spPr bwMode="auto">
          <a:xfrm>
            <a:off x="8610600" y="6416675"/>
            <a:ext cx="457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l" rtl="0" eaLnBrk="1" fontAlgn="base" hangingPunct="1">
              <a:spcBef>
                <a:spcPct val="0"/>
              </a:spcBef>
              <a:spcAft>
                <a:spcPct val="0"/>
              </a:spcAft>
              <a:defRPr sz="1200" kern="1200">
                <a:solidFill>
                  <a:schemeClr val="tx2"/>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C708885F-0ED6-4DB2-9C0F-7E8A6014D0FD}" type="slidenum">
              <a:rPr lang="en-US" altLang="en-US" smtClean="0"/>
              <a:pPr/>
              <a:t>58</a:t>
            </a:fld>
            <a:endParaRPr lang="en-US" altLang="en-US">
              <a:solidFill>
                <a:schemeClr val="tx2"/>
              </a:solidFill>
            </a:endParaRPr>
          </a:p>
        </p:txBody>
      </p:sp>
      <p:grpSp>
        <p:nvGrpSpPr>
          <p:cNvPr id="2" name="Group 4">
            <a:extLst>
              <a:ext uri="{FF2B5EF4-FFF2-40B4-BE49-F238E27FC236}">
                <a16:creationId xmlns:a16="http://schemas.microsoft.com/office/drawing/2014/main" id="{FCFB40D5-8463-4BF2-9009-83234E3B7F20}"/>
              </a:ext>
            </a:extLst>
          </p:cNvPr>
          <p:cNvGrpSpPr>
            <a:grpSpLocks/>
          </p:cNvGrpSpPr>
          <p:nvPr/>
        </p:nvGrpSpPr>
        <p:grpSpPr bwMode="auto">
          <a:xfrm>
            <a:off x="8610600" y="3252132"/>
            <a:ext cx="3276600" cy="1295400"/>
            <a:chOff x="2400" y="336"/>
            <a:chExt cx="2064" cy="816"/>
          </a:xfrm>
        </p:grpSpPr>
        <p:sp>
          <p:nvSpPr>
            <p:cNvPr id="76806" name="Oval 5">
              <a:extLst>
                <a:ext uri="{FF2B5EF4-FFF2-40B4-BE49-F238E27FC236}">
                  <a16:creationId xmlns:a16="http://schemas.microsoft.com/office/drawing/2014/main" id="{04BC8F50-A2DB-445F-B715-6670CF93BB1A}"/>
                </a:ext>
              </a:extLst>
            </p:cNvPr>
            <p:cNvSpPr>
              <a:spLocks noChangeArrowheads="1"/>
            </p:cNvSpPr>
            <p:nvPr/>
          </p:nvSpPr>
          <p:spPr bwMode="auto">
            <a:xfrm>
              <a:off x="4320" y="528"/>
              <a:ext cx="144" cy="144"/>
            </a:xfrm>
            <a:prstGeom prst="ellipse">
              <a:avLst/>
            </a:prstGeom>
            <a:solidFill>
              <a:srgbClr val="452373"/>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76807" name="Oval 6">
              <a:extLst>
                <a:ext uri="{FF2B5EF4-FFF2-40B4-BE49-F238E27FC236}">
                  <a16:creationId xmlns:a16="http://schemas.microsoft.com/office/drawing/2014/main" id="{576CECB5-4529-4BA4-83E0-CAD2B4A37A5A}"/>
                </a:ext>
              </a:extLst>
            </p:cNvPr>
            <p:cNvSpPr>
              <a:spLocks noChangeArrowheads="1"/>
            </p:cNvSpPr>
            <p:nvPr/>
          </p:nvSpPr>
          <p:spPr bwMode="auto">
            <a:xfrm>
              <a:off x="4224" y="432"/>
              <a:ext cx="144" cy="144"/>
            </a:xfrm>
            <a:prstGeom prst="ellipse">
              <a:avLst/>
            </a:prstGeom>
            <a:solidFill>
              <a:srgbClr val="452373"/>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76808" name="Oval 7">
              <a:extLst>
                <a:ext uri="{FF2B5EF4-FFF2-40B4-BE49-F238E27FC236}">
                  <a16:creationId xmlns:a16="http://schemas.microsoft.com/office/drawing/2014/main" id="{17E63A5E-0422-46A7-B425-AE2DAADB7F35}"/>
                </a:ext>
              </a:extLst>
            </p:cNvPr>
            <p:cNvSpPr>
              <a:spLocks noChangeArrowheads="1"/>
            </p:cNvSpPr>
            <p:nvPr/>
          </p:nvSpPr>
          <p:spPr bwMode="auto">
            <a:xfrm>
              <a:off x="4080" y="432"/>
              <a:ext cx="144" cy="144"/>
            </a:xfrm>
            <a:prstGeom prst="ellipse">
              <a:avLst/>
            </a:prstGeom>
            <a:solidFill>
              <a:srgbClr val="452373"/>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76809" name="Oval 8">
              <a:extLst>
                <a:ext uri="{FF2B5EF4-FFF2-40B4-BE49-F238E27FC236}">
                  <a16:creationId xmlns:a16="http://schemas.microsoft.com/office/drawing/2014/main" id="{BA1E8D52-AE2D-4474-907F-CE3925D9D9B2}"/>
                </a:ext>
              </a:extLst>
            </p:cNvPr>
            <p:cNvSpPr>
              <a:spLocks noChangeArrowheads="1"/>
            </p:cNvSpPr>
            <p:nvPr/>
          </p:nvSpPr>
          <p:spPr bwMode="auto">
            <a:xfrm>
              <a:off x="3984" y="528"/>
              <a:ext cx="144" cy="144"/>
            </a:xfrm>
            <a:prstGeom prst="ellipse">
              <a:avLst/>
            </a:prstGeom>
            <a:solidFill>
              <a:srgbClr val="452373"/>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76810" name="Oval 9">
              <a:extLst>
                <a:ext uri="{FF2B5EF4-FFF2-40B4-BE49-F238E27FC236}">
                  <a16:creationId xmlns:a16="http://schemas.microsoft.com/office/drawing/2014/main" id="{611441BE-46EA-46CE-B339-D47446CB292C}"/>
                </a:ext>
              </a:extLst>
            </p:cNvPr>
            <p:cNvSpPr>
              <a:spLocks noChangeArrowheads="1"/>
            </p:cNvSpPr>
            <p:nvPr/>
          </p:nvSpPr>
          <p:spPr bwMode="auto">
            <a:xfrm>
              <a:off x="4032" y="672"/>
              <a:ext cx="144" cy="144"/>
            </a:xfrm>
            <a:prstGeom prst="ellipse">
              <a:avLst/>
            </a:prstGeom>
            <a:solidFill>
              <a:srgbClr val="452373"/>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76811" name="Oval 10">
              <a:extLst>
                <a:ext uri="{FF2B5EF4-FFF2-40B4-BE49-F238E27FC236}">
                  <a16:creationId xmlns:a16="http://schemas.microsoft.com/office/drawing/2014/main" id="{78ABD632-10A8-44C8-8924-1FFCEBD39705}"/>
                </a:ext>
              </a:extLst>
            </p:cNvPr>
            <p:cNvSpPr>
              <a:spLocks noChangeArrowheads="1"/>
            </p:cNvSpPr>
            <p:nvPr/>
          </p:nvSpPr>
          <p:spPr bwMode="auto">
            <a:xfrm>
              <a:off x="4176" y="720"/>
              <a:ext cx="144" cy="144"/>
            </a:xfrm>
            <a:prstGeom prst="ellipse">
              <a:avLst/>
            </a:prstGeom>
            <a:solidFill>
              <a:srgbClr val="452373"/>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76812" name="Oval 11">
              <a:extLst>
                <a:ext uri="{FF2B5EF4-FFF2-40B4-BE49-F238E27FC236}">
                  <a16:creationId xmlns:a16="http://schemas.microsoft.com/office/drawing/2014/main" id="{5025BCC2-943F-4A81-8BC5-A96A2AE83CD8}"/>
                </a:ext>
              </a:extLst>
            </p:cNvPr>
            <p:cNvSpPr>
              <a:spLocks noChangeArrowheads="1"/>
            </p:cNvSpPr>
            <p:nvPr/>
          </p:nvSpPr>
          <p:spPr bwMode="auto">
            <a:xfrm>
              <a:off x="4320" y="768"/>
              <a:ext cx="144" cy="144"/>
            </a:xfrm>
            <a:prstGeom prst="ellipse">
              <a:avLst/>
            </a:prstGeom>
            <a:solidFill>
              <a:srgbClr val="452373"/>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76813" name="Oval 12">
              <a:extLst>
                <a:ext uri="{FF2B5EF4-FFF2-40B4-BE49-F238E27FC236}">
                  <a16:creationId xmlns:a16="http://schemas.microsoft.com/office/drawing/2014/main" id="{ECF81DF9-57C5-48F9-AB45-D896B4A9280B}"/>
                </a:ext>
              </a:extLst>
            </p:cNvPr>
            <p:cNvSpPr>
              <a:spLocks noChangeArrowheads="1"/>
            </p:cNvSpPr>
            <p:nvPr/>
          </p:nvSpPr>
          <p:spPr bwMode="auto">
            <a:xfrm>
              <a:off x="4320" y="912"/>
              <a:ext cx="144" cy="144"/>
            </a:xfrm>
            <a:prstGeom prst="ellipse">
              <a:avLst/>
            </a:prstGeom>
            <a:solidFill>
              <a:srgbClr val="452373"/>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76814" name="Oval 13">
              <a:extLst>
                <a:ext uri="{FF2B5EF4-FFF2-40B4-BE49-F238E27FC236}">
                  <a16:creationId xmlns:a16="http://schemas.microsoft.com/office/drawing/2014/main" id="{01CB1B88-F1B3-4403-BFEA-2C3C34D0372A}"/>
                </a:ext>
              </a:extLst>
            </p:cNvPr>
            <p:cNvSpPr>
              <a:spLocks noChangeArrowheads="1"/>
            </p:cNvSpPr>
            <p:nvPr/>
          </p:nvSpPr>
          <p:spPr bwMode="auto">
            <a:xfrm>
              <a:off x="4224" y="1008"/>
              <a:ext cx="144" cy="144"/>
            </a:xfrm>
            <a:prstGeom prst="ellipse">
              <a:avLst/>
            </a:prstGeom>
            <a:solidFill>
              <a:srgbClr val="452373"/>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76815" name="Oval 14">
              <a:extLst>
                <a:ext uri="{FF2B5EF4-FFF2-40B4-BE49-F238E27FC236}">
                  <a16:creationId xmlns:a16="http://schemas.microsoft.com/office/drawing/2014/main" id="{875702F4-C2C4-43FF-AA09-87C489906058}"/>
                </a:ext>
              </a:extLst>
            </p:cNvPr>
            <p:cNvSpPr>
              <a:spLocks noChangeArrowheads="1"/>
            </p:cNvSpPr>
            <p:nvPr/>
          </p:nvSpPr>
          <p:spPr bwMode="auto">
            <a:xfrm>
              <a:off x="4080" y="1008"/>
              <a:ext cx="144" cy="144"/>
            </a:xfrm>
            <a:prstGeom prst="ellipse">
              <a:avLst/>
            </a:prstGeom>
            <a:solidFill>
              <a:srgbClr val="452373"/>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76816" name="Oval 15">
              <a:extLst>
                <a:ext uri="{FF2B5EF4-FFF2-40B4-BE49-F238E27FC236}">
                  <a16:creationId xmlns:a16="http://schemas.microsoft.com/office/drawing/2014/main" id="{3E050E8E-A250-471B-A81D-ED19D29A852C}"/>
                </a:ext>
              </a:extLst>
            </p:cNvPr>
            <p:cNvSpPr>
              <a:spLocks noChangeArrowheads="1"/>
            </p:cNvSpPr>
            <p:nvPr/>
          </p:nvSpPr>
          <p:spPr bwMode="auto">
            <a:xfrm>
              <a:off x="3984" y="912"/>
              <a:ext cx="144" cy="144"/>
            </a:xfrm>
            <a:prstGeom prst="ellipse">
              <a:avLst/>
            </a:prstGeom>
            <a:solidFill>
              <a:srgbClr val="452373"/>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76817" name="Oval 16">
              <a:extLst>
                <a:ext uri="{FF2B5EF4-FFF2-40B4-BE49-F238E27FC236}">
                  <a16:creationId xmlns:a16="http://schemas.microsoft.com/office/drawing/2014/main" id="{B89EA38C-9FA3-45CA-9803-406C5BF92956}"/>
                </a:ext>
              </a:extLst>
            </p:cNvPr>
            <p:cNvSpPr>
              <a:spLocks noChangeArrowheads="1"/>
            </p:cNvSpPr>
            <p:nvPr/>
          </p:nvSpPr>
          <p:spPr bwMode="auto">
            <a:xfrm>
              <a:off x="3696" y="1008"/>
              <a:ext cx="144" cy="144"/>
            </a:xfrm>
            <a:prstGeom prst="ellipse">
              <a:avLst/>
            </a:prstGeom>
            <a:solidFill>
              <a:srgbClr val="452373"/>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76818" name="Oval 17">
              <a:extLst>
                <a:ext uri="{FF2B5EF4-FFF2-40B4-BE49-F238E27FC236}">
                  <a16:creationId xmlns:a16="http://schemas.microsoft.com/office/drawing/2014/main" id="{BA988BF1-4D46-4AAD-87E2-E0965725D2E3}"/>
                </a:ext>
              </a:extLst>
            </p:cNvPr>
            <p:cNvSpPr>
              <a:spLocks noChangeArrowheads="1"/>
            </p:cNvSpPr>
            <p:nvPr/>
          </p:nvSpPr>
          <p:spPr bwMode="auto">
            <a:xfrm>
              <a:off x="3648" y="864"/>
              <a:ext cx="144" cy="144"/>
            </a:xfrm>
            <a:prstGeom prst="ellipse">
              <a:avLst/>
            </a:prstGeom>
            <a:solidFill>
              <a:srgbClr val="452373"/>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76819" name="Oval 18">
              <a:extLst>
                <a:ext uri="{FF2B5EF4-FFF2-40B4-BE49-F238E27FC236}">
                  <a16:creationId xmlns:a16="http://schemas.microsoft.com/office/drawing/2014/main" id="{45E8400D-5F56-491C-8B0A-F1C62967EBD0}"/>
                </a:ext>
              </a:extLst>
            </p:cNvPr>
            <p:cNvSpPr>
              <a:spLocks noChangeArrowheads="1"/>
            </p:cNvSpPr>
            <p:nvPr/>
          </p:nvSpPr>
          <p:spPr bwMode="auto">
            <a:xfrm>
              <a:off x="3648" y="720"/>
              <a:ext cx="144" cy="144"/>
            </a:xfrm>
            <a:prstGeom prst="ellipse">
              <a:avLst/>
            </a:prstGeom>
            <a:solidFill>
              <a:srgbClr val="452373"/>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76820" name="Oval 19">
              <a:extLst>
                <a:ext uri="{FF2B5EF4-FFF2-40B4-BE49-F238E27FC236}">
                  <a16:creationId xmlns:a16="http://schemas.microsoft.com/office/drawing/2014/main" id="{8E163193-01D9-4169-8919-B1FC1821AD1F}"/>
                </a:ext>
              </a:extLst>
            </p:cNvPr>
            <p:cNvSpPr>
              <a:spLocks noChangeArrowheads="1"/>
            </p:cNvSpPr>
            <p:nvPr/>
          </p:nvSpPr>
          <p:spPr bwMode="auto">
            <a:xfrm>
              <a:off x="3648" y="576"/>
              <a:ext cx="144" cy="144"/>
            </a:xfrm>
            <a:prstGeom prst="ellipse">
              <a:avLst/>
            </a:prstGeom>
            <a:solidFill>
              <a:srgbClr val="452373"/>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76821" name="Oval 20">
              <a:extLst>
                <a:ext uri="{FF2B5EF4-FFF2-40B4-BE49-F238E27FC236}">
                  <a16:creationId xmlns:a16="http://schemas.microsoft.com/office/drawing/2014/main" id="{017990BA-0505-4382-90BA-A06109B42B88}"/>
                </a:ext>
              </a:extLst>
            </p:cNvPr>
            <p:cNvSpPr>
              <a:spLocks noChangeArrowheads="1"/>
            </p:cNvSpPr>
            <p:nvPr/>
          </p:nvSpPr>
          <p:spPr bwMode="auto">
            <a:xfrm>
              <a:off x="3648" y="432"/>
              <a:ext cx="144" cy="144"/>
            </a:xfrm>
            <a:prstGeom prst="ellipse">
              <a:avLst/>
            </a:prstGeom>
            <a:solidFill>
              <a:srgbClr val="452373"/>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76822" name="Oval 21">
              <a:extLst>
                <a:ext uri="{FF2B5EF4-FFF2-40B4-BE49-F238E27FC236}">
                  <a16:creationId xmlns:a16="http://schemas.microsoft.com/office/drawing/2014/main" id="{F18ED0EA-493B-4953-932D-7F16506E323A}"/>
                </a:ext>
              </a:extLst>
            </p:cNvPr>
            <p:cNvSpPr>
              <a:spLocks noChangeArrowheads="1"/>
            </p:cNvSpPr>
            <p:nvPr/>
          </p:nvSpPr>
          <p:spPr bwMode="auto">
            <a:xfrm>
              <a:off x="3504" y="576"/>
              <a:ext cx="144" cy="144"/>
            </a:xfrm>
            <a:prstGeom prst="ellipse">
              <a:avLst/>
            </a:prstGeom>
            <a:solidFill>
              <a:srgbClr val="452373"/>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76823" name="Oval 22">
              <a:extLst>
                <a:ext uri="{FF2B5EF4-FFF2-40B4-BE49-F238E27FC236}">
                  <a16:creationId xmlns:a16="http://schemas.microsoft.com/office/drawing/2014/main" id="{7C50748A-12DF-4603-AB2A-1E8ADFB53D7E}"/>
                </a:ext>
              </a:extLst>
            </p:cNvPr>
            <p:cNvSpPr>
              <a:spLocks noChangeArrowheads="1"/>
            </p:cNvSpPr>
            <p:nvPr/>
          </p:nvSpPr>
          <p:spPr bwMode="auto">
            <a:xfrm>
              <a:off x="3792" y="576"/>
              <a:ext cx="144" cy="144"/>
            </a:xfrm>
            <a:prstGeom prst="ellipse">
              <a:avLst/>
            </a:prstGeom>
            <a:solidFill>
              <a:srgbClr val="452373"/>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76824" name="Oval 23">
              <a:extLst>
                <a:ext uri="{FF2B5EF4-FFF2-40B4-BE49-F238E27FC236}">
                  <a16:creationId xmlns:a16="http://schemas.microsoft.com/office/drawing/2014/main" id="{BDFD1F82-F153-4F52-8416-96A4AE6A8CDD}"/>
                </a:ext>
              </a:extLst>
            </p:cNvPr>
            <p:cNvSpPr>
              <a:spLocks noChangeArrowheads="1"/>
            </p:cNvSpPr>
            <p:nvPr/>
          </p:nvSpPr>
          <p:spPr bwMode="auto">
            <a:xfrm>
              <a:off x="3072" y="528"/>
              <a:ext cx="144" cy="144"/>
            </a:xfrm>
            <a:prstGeom prst="ellipse">
              <a:avLst/>
            </a:prstGeom>
            <a:solidFill>
              <a:srgbClr val="452373"/>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76825" name="Oval 24">
              <a:extLst>
                <a:ext uri="{FF2B5EF4-FFF2-40B4-BE49-F238E27FC236}">
                  <a16:creationId xmlns:a16="http://schemas.microsoft.com/office/drawing/2014/main" id="{F2F74DEB-7D75-452D-808E-BD01E430B8BC}"/>
                </a:ext>
              </a:extLst>
            </p:cNvPr>
            <p:cNvSpPr>
              <a:spLocks noChangeArrowheads="1"/>
            </p:cNvSpPr>
            <p:nvPr/>
          </p:nvSpPr>
          <p:spPr bwMode="auto">
            <a:xfrm>
              <a:off x="3216" y="528"/>
              <a:ext cx="144" cy="144"/>
            </a:xfrm>
            <a:prstGeom prst="ellipse">
              <a:avLst/>
            </a:prstGeom>
            <a:solidFill>
              <a:srgbClr val="452373"/>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76826" name="Oval 25">
              <a:extLst>
                <a:ext uri="{FF2B5EF4-FFF2-40B4-BE49-F238E27FC236}">
                  <a16:creationId xmlns:a16="http://schemas.microsoft.com/office/drawing/2014/main" id="{94CBD757-5404-4269-B960-26EFA6A194EB}"/>
                </a:ext>
              </a:extLst>
            </p:cNvPr>
            <p:cNvSpPr>
              <a:spLocks noChangeArrowheads="1"/>
            </p:cNvSpPr>
            <p:nvPr/>
          </p:nvSpPr>
          <p:spPr bwMode="auto">
            <a:xfrm>
              <a:off x="3312" y="624"/>
              <a:ext cx="144" cy="144"/>
            </a:xfrm>
            <a:prstGeom prst="ellipse">
              <a:avLst/>
            </a:prstGeom>
            <a:solidFill>
              <a:srgbClr val="452373"/>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76827" name="Oval 26">
              <a:extLst>
                <a:ext uri="{FF2B5EF4-FFF2-40B4-BE49-F238E27FC236}">
                  <a16:creationId xmlns:a16="http://schemas.microsoft.com/office/drawing/2014/main" id="{2C6516FB-0AD3-4E57-B627-7C1BD9AE0090}"/>
                </a:ext>
              </a:extLst>
            </p:cNvPr>
            <p:cNvSpPr>
              <a:spLocks noChangeArrowheads="1"/>
            </p:cNvSpPr>
            <p:nvPr/>
          </p:nvSpPr>
          <p:spPr bwMode="auto">
            <a:xfrm>
              <a:off x="3312" y="768"/>
              <a:ext cx="144" cy="144"/>
            </a:xfrm>
            <a:prstGeom prst="ellipse">
              <a:avLst/>
            </a:prstGeom>
            <a:solidFill>
              <a:srgbClr val="452373"/>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76828" name="Oval 27">
              <a:extLst>
                <a:ext uri="{FF2B5EF4-FFF2-40B4-BE49-F238E27FC236}">
                  <a16:creationId xmlns:a16="http://schemas.microsoft.com/office/drawing/2014/main" id="{D42509F0-5D18-4D15-B640-1E8466257F69}"/>
                </a:ext>
              </a:extLst>
            </p:cNvPr>
            <p:cNvSpPr>
              <a:spLocks noChangeArrowheads="1"/>
            </p:cNvSpPr>
            <p:nvPr/>
          </p:nvSpPr>
          <p:spPr bwMode="auto">
            <a:xfrm>
              <a:off x="3312" y="912"/>
              <a:ext cx="144" cy="144"/>
            </a:xfrm>
            <a:prstGeom prst="ellipse">
              <a:avLst/>
            </a:prstGeom>
            <a:solidFill>
              <a:srgbClr val="452373"/>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76829" name="Oval 28">
              <a:extLst>
                <a:ext uri="{FF2B5EF4-FFF2-40B4-BE49-F238E27FC236}">
                  <a16:creationId xmlns:a16="http://schemas.microsoft.com/office/drawing/2014/main" id="{2A429C68-D8F0-4831-88B6-1622928214EB}"/>
                </a:ext>
              </a:extLst>
            </p:cNvPr>
            <p:cNvSpPr>
              <a:spLocks noChangeArrowheads="1"/>
            </p:cNvSpPr>
            <p:nvPr/>
          </p:nvSpPr>
          <p:spPr bwMode="auto">
            <a:xfrm>
              <a:off x="3216" y="1008"/>
              <a:ext cx="144" cy="144"/>
            </a:xfrm>
            <a:prstGeom prst="ellipse">
              <a:avLst/>
            </a:prstGeom>
            <a:solidFill>
              <a:srgbClr val="452373"/>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76830" name="Oval 29">
              <a:extLst>
                <a:ext uri="{FF2B5EF4-FFF2-40B4-BE49-F238E27FC236}">
                  <a16:creationId xmlns:a16="http://schemas.microsoft.com/office/drawing/2014/main" id="{0FACFAD5-73D5-4DFE-82AE-FCA0B2358A2D}"/>
                </a:ext>
              </a:extLst>
            </p:cNvPr>
            <p:cNvSpPr>
              <a:spLocks noChangeArrowheads="1"/>
            </p:cNvSpPr>
            <p:nvPr/>
          </p:nvSpPr>
          <p:spPr bwMode="auto">
            <a:xfrm>
              <a:off x="3072" y="1008"/>
              <a:ext cx="144" cy="144"/>
            </a:xfrm>
            <a:prstGeom prst="ellipse">
              <a:avLst/>
            </a:prstGeom>
            <a:solidFill>
              <a:srgbClr val="452373"/>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76831" name="Oval 30">
              <a:extLst>
                <a:ext uri="{FF2B5EF4-FFF2-40B4-BE49-F238E27FC236}">
                  <a16:creationId xmlns:a16="http://schemas.microsoft.com/office/drawing/2014/main" id="{CCD939C4-FBE2-4C2A-8EF7-A135235EF6FA}"/>
                </a:ext>
              </a:extLst>
            </p:cNvPr>
            <p:cNvSpPr>
              <a:spLocks noChangeArrowheads="1"/>
            </p:cNvSpPr>
            <p:nvPr/>
          </p:nvSpPr>
          <p:spPr bwMode="auto">
            <a:xfrm>
              <a:off x="2976" y="624"/>
              <a:ext cx="144" cy="144"/>
            </a:xfrm>
            <a:prstGeom prst="ellipse">
              <a:avLst/>
            </a:prstGeom>
            <a:solidFill>
              <a:srgbClr val="452373"/>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76832" name="Oval 31">
              <a:extLst>
                <a:ext uri="{FF2B5EF4-FFF2-40B4-BE49-F238E27FC236}">
                  <a16:creationId xmlns:a16="http://schemas.microsoft.com/office/drawing/2014/main" id="{19E8B618-B4B2-484C-B3AB-4ACEAF5D2D89}"/>
                </a:ext>
              </a:extLst>
            </p:cNvPr>
            <p:cNvSpPr>
              <a:spLocks noChangeArrowheads="1"/>
            </p:cNvSpPr>
            <p:nvPr/>
          </p:nvSpPr>
          <p:spPr bwMode="auto">
            <a:xfrm>
              <a:off x="2976" y="768"/>
              <a:ext cx="144" cy="144"/>
            </a:xfrm>
            <a:prstGeom prst="ellipse">
              <a:avLst/>
            </a:prstGeom>
            <a:solidFill>
              <a:srgbClr val="452373"/>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76833" name="Oval 32">
              <a:extLst>
                <a:ext uri="{FF2B5EF4-FFF2-40B4-BE49-F238E27FC236}">
                  <a16:creationId xmlns:a16="http://schemas.microsoft.com/office/drawing/2014/main" id="{5F4D8D20-390E-48EE-80EC-37ECE8D68138}"/>
                </a:ext>
              </a:extLst>
            </p:cNvPr>
            <p:cNvSpPr>
              <a:spLocks noChangeArrowheads="1"/>
            </p:cNvSpPr>
            <p:nvPr/>
          </p:nvSpPr>
          <p:spPr bwMode="auto">
            <a:xfrm>
              <a:off x="2976" y="912"/>
              <a:ext cx="144" cy="144"/>
            </a:xfrm>
            <a:prstGeom prst="ellipse">
              <a:avLst/>
            </a:prstGeom>
            <a:solidFill>
              <a:srgbClr val="452373"/>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76834" name="Oval 33">
              <a:extLst>
                <a:ext uri="{FF2B5EF4-FFF2-40B4-BE49-F238E27FC236}">
                  <a16:creationId xmlns:a16="http://schemas.microsoft.com/office/drawing/2014/main" id="{BEC26FAD-DA04-499D-A196-CF33E6774911}"/>
                </a:ext>
              </a:extLst>
            </p:cNvPr>
            <p:cNvSpPr>
              <a:spLocks noChangeArrowheads="1"/>
            </p:cNvSpPr>
            <p:nvPr/>
          </p:nvSpPr>
          <p:spPr bwMode="auto">
            <a:xfrm>
              <a:off x="2496" y="672"/>
              <a:ext cx="144" cy="144"/>
            </a:xfrm>
            <a:prstGeom prst="ellipse">
              <a:avLst/>
            </a:prstGeom>
            <a:solidFill>
              <a:srgbClr val="452373"/>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76835" name="Oval 34">
              <a:extLst>
                <a:ext uri="{FF2B5EF4-FFF2-40B4-BE49-F238E27FC236}">
                  <a16:creationId xmlns:a16="http://schemas.microsoft.com/office/drawing/2014/main" id="{CE99012C-7A03-41EF-9C7C-E15FE092CA2E}"/>
                </a:ext>
              </a:extLst>
            </p:cNvPr>
            <p:cNvSpPr>
              <a:spLocks noChangeArrowheads="1"/>
            </p:cNvSpPr>
            <p:nvPr/>
          </p:nvSpPr>
          <p:spPr bwMode="auto">
            <a:xfrm>
              <a:off x="2736" y="480"/>
              <a:ext cx="144" cy="144"/>
            </a:xfrm>
            <a:prstGeom prst="ellipse">
              <a:avLst/>
            </a:prstGeom>
            <a:solidFill>
              <a:srgbClr val="452373"/>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76836" name="Oval 35">
              <a:extLst>
                <a:ext uri="{FF2B5EF4-FFF2-40B4-BE49-F238E27FC236}">
                  <a16:creationId xmlns:a16="http://schemas.microsoft.com/office/drawing/2014/main" id="{B483A4B5-A088-4A9A-A5BA-4EBEE1C27A17}"/>
                </a:ext>
              </a:extLst>
            </p:cNvPr>
            <p:cNvSpPr>
              <a:spLocks noChangeArrowheads="1"/>
            </p:cNvSpPr>
            <p:nvPr/>
          </p:nvSpPr>
          <p:spPr bwMode="auto">
            <a:xfrm>
              <a:off x="2736" y="624"/>
              <a:ext cx="144" cy="144"/>
            </a:xfrm>
            <a:prstGeom prst="ellipse">
              <a:avLst/>
            </a:prstGeom>
            <a:solidFill>
              <a:srgbClr val="452373"/>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76837" name="Oval 36">
              <a:extLst>
                <a:ext uri="{FF2B5EF4-FFF2-40B4-BE49-F238E27FC236}">
                  <a16:creationId xmlns:a16="http://schemas.microsoft.com/office/drawing/2014/main" id="{401EA0F8-22AA-46ED-ACE2-407FBCB3957C}"/>
                </a:ext>
              </a:extLst>
            </p:cNvPr>
            <p:cNvSpPr>
              <a:spLocks noChangeArrowheads="1"/>
            </p:cNvSpPr>
            <p:nvPr/>
          </p:nvSpPr>
          <p:spPr bwMode="auto">
            <a:xfrm>
              <a:off x="2736" y="768"/>
              <a:ext cx="144" cy="144"/>
            </a:xfrm>
            <a:prstGeom prst="ellipse">
              <a:avLst/>
            </a:prstGeom>
            <a:solidFill>
              <a:srgbClr val="452373"/>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76838" name="Oval 37">
              <a:extLst>
                <a:ext uri="{FF2B5EF4-FFF2-40B4-BE49-F238E27FC236}">
                  <a16:creationId xmlns:a16="http://schemas.microsoft.com/office/drawing/2014/main" id="{B886E8F4-5502-4A4C-8B7C-A927A17352CB}"/>
                </a:ext>
              </a:extLst>
            </p:cNvPr>
            <p:cNvSpPr>
              <a:spLocks noChangeArrowheads="1"/>
            </p:cNvSpPr>
            <p:nvPr/>
          </p:nvSpPr>
          <p:spPr bwMode="auto">
            <a:xfrm>
              <a:off x="2736" y="912"/>
              <a:ext cx="144" cy="144"/>
            </a:xfrm>
            <a:prstGeom prst="ellipse">
              <a:avLst/>
            </a:prstGeom>
            <a:solidFill>
              <a:srgbClr val="452373"/>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76839" name="Oval 38">
              <a:extLst>
                <a:ext uri="{FF2B5EF4-FFF2-40B4-BE49-F238E27FC236}">
                  <a16:creationId xmlns:a16="http://schemas.microsoft.com/office/drawing/2014/main" id="{31DC242B-A8D5-4DC7-9807-F6F0D00BBA93}"/>
                </a:ext>
              </a:extLst>
            </p:cNvPr>
            <p:cNvSpPr>
              <a:spLocks noChangeArrowheads="1"/>
            </p:cNvSpPr>
            <p:nvPr/>
          </p:nvSpPr>
          <p:spPr bwMode="auto">
            <a:xfrm>
              <a:off x="2640" y="1008"/>
              <a:ext cx="144" cy="144"/>
            </a:xfrm>
            <a:prstGeom prst="ellipse">
              <a:avLst/>
            </a:prstGeom>
            <a:solidFill>
              <a:srgbClr val="452373"/>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76840" name="Oval 39">
              <a:extLst>
                <a:ext uri="{FF2B5EF4-FFF2-40B4-BE49-F238E27FC236}">
                  <a16:creationId xmlns:a16="http://schemas.microsoft.com/office/drawing/2014/main" id="{42B52D9B-1D89-4639-AB17-D737AF651919}"/>
                </a:ext>
              </a:extLst>
            </p:cNvPr>
            <p:cNvSpPr>
              <a:spLocks noChangeArrowheads="1"/>
            </p:cNvSpPr>
            <p:nvPr/>
          </p:nvSpPr>
          <p:spPr bwMode="auto">
            <a:xfrm>
              <a:off x="2496" y="1008"/>
              <a:ext cx="144" cy="144"/>
            </a:xfrm>
            <a:prstGeom prst="ellipse">
              <a:avLst/>
            </a:prstGeom>
            <a:solidFill>
              <a:srgbClr val="452373"/>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76841" name="Oval 40">
              <a:extLst>
                <a:ext uri="{FF2B5EF4-FFF2-40B4-BE49-F238E27FC236}">
                  <a16:creationId xmlns:a16="http://schemas.microsoft.com/office/drawing/2014/main" id="{FDE5ED84-A63B-4A11-AEE2-130E303F6650}"/>
                </a:ext>
              </a:extLst>
            </p:cNvPr>
            <p:cNvSpPr>
              <a:spLocks noChangeArrowheads="1"/>
            </p:cNvSpPr>
            <p:nvPr/>
          </p:nvSpPr>
          <p:spPr bwMode="auto">
            <a:xfrm>
              <a:off x="2640" y="672"/>
              <a:ext cx="144" cy="144"/>
            </a:xfrm>
            <a:prstGeom prst="ellipse">
              <a:avLst/>
            </a:prstGeom>
            <a:solidFill>
              <a:srgbClr val="452373"/>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76842" name="Oval 41">
              <a:extLst>
                <a:ext uri="{FF2B5EF4-FFF2-40B4-BE49-F238E27FC236}">
                  <a16:creationId xmlns:a16="http://schemas.microsoft.com/office/drawing/2014/main" id="{25ADD689-3C81-4A41-8736-1CEA69145619}"/>
                </a:ext>
              </a:extLst>
            </p:cNvPr>
            <p:cNvSpPr>
              <a:spLocks noChangeArrowheads="1"/>
            </p:cNvSpPr>
            <p:nvPr/>
          </p:nvSpPr>
          <p:spPr bwMode="auto">
            <a:xfrm>
              <a:off x="2400" y="768"/>
              <a:ext cx="144" cy="144"/>
            </a:xfrm>
            <a:prstGeom prst="ellipse">
              <a:avLst/>
            </a:prstGeom>
            <a:solidFill>
              <a:srgbClr val="452373"/>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76843" name="Oval 42">
              <a:extLst>
                <a:ext uri="{FF2B5EF4-FFF2-40B4-BE49-F238E27FC236}">
                  <a16:creationId xmlns:a16="http://schemas.microsoft.com/office/drawing/2014/main" id="{4513801F-9A53-4459-BF57-5718D1A24F98}"/>
                </a:ext>
              </a:extLst>
            </p:cNvPr>
            <p:cNvSpPr>
              <a:spLocks noChangeArrowheads="1"/>
            </p:cNvSpPr>
            <p:nvPr/>
          </p:nvSpPr>
          <p:spPr bwMode="auto">
            <a:xfrm>
              <a:off x="2400" y="912"/>
              <a:ext cx="144" cy="144"/>
            </a:xfrm>
            <a:prstGeom prst="ellipse">
              <a:avLst/>
            </a:prstGeom>
            <a:solidFill>
              <a:srgbClr val="452373"/>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76844" name="Oval 43">
              <a:extLst>
                <a:ext uri="{FF2B5EF4-FFF2-40B4-BE49-F238E27FC236}">
                  <a16:creationId xmlns:a16="http://schemas.microsoft.com/office/drawing/2014/main" id="{2988F2D0-25ED-497D-93B3-1072E10869C7}"/>
                </a:ext>
              </a:extLst>
            </p:cNvPr>
            <p:cNvSpPr>
              <a:spLocks noChangeArrowheads="1"/>
            </p:cNvSpPr>
            <p:nvPr/>
          </p:nvSpPr>
          <p:spPr bwMode="auto">
            <a:xfrm>
              <a:off x="2736" y="336"/>
              <a:ext cx="144" cy="144"/>
            </a:xfrm>
            <a:prstGeom prst="ellipse">
              <a:avLst/>
            </a:prstGeom>
            <a:solidFill>
              <a:srgbClr val="452373"/>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grpSp>
      <p:sp>
        <p:nvSpPr>
          <p:cNvPr id="45" name="Subtitle 4">
            <a:extLst>
              <a:ext uri="{FF2B5EF4-FFF2-40B4-BE49-F238E27FC236}">
                <a16:creationId xmlns:a16="http://schemas.microsoft.com/office/drawing/2014/main" id="{816F1553-9849-414D-AA21-672C131DDB7B}"/>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46" name="Subtitle 4">
            <a:extLst>
              <a:ext uri="{FF2B5EF4-FFF2-40B4-BE49-F238E27FC236}">
                <a16:creationId xmlns:a16="http://schemas.microsoft.com/office/drawing/2014/main" id="{BB3D2476-2B8F-461A-82F1-9A21419BC51A}"/>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A4D7E990-65FF-4E36-A56A-02A4F6FE8FB9}"/>
              </a:ext>
            </a:extLst>
          </p:cNvPr>
          <p:cNvSpPr>
            <a:spLocks noGrp="1"/>
          </p:cNvSpPr>
          <p:nvPr>
            <p:ph type="title"/>
          </p:nvPr>
        </p:nvSpPr>
        <p:spPr/>
        <p:txBody>
          <a:bodyPr/>
          <a:lstStyle/>
          <a:p>
            <a:pPr>
              <a:defRPr/>
            </a:pPr>
            <a:r>
              <a:rPr lang="en-US" dirty="0">
                <a:solidFill>
                  <a:schemeClr val="tx2">
                    <a:satMod val="200000"/>
                  </a:schemeClr>
                </a:solidFill>
              </a:rPr>
              <a:t>Printer</a:t>
            </a:r>
          </a:p>
        </p:txBody>
      </p:sp>
      <p:pic>
        <p:nvPicPr>
          <p:cNvPr id="77827" name="Picture 7" descr="inkjet-printer">
            <a:extLst>
              <a:ext uri="{FF2B5EF4-FFF2-40B4-BE49-F238E27FC236}">
                <a16:creationId xmlns:a16="http://schemas.microsoft.com/office/drawing/2014/main" id="{924FCD31-4F28-4855-8004-128EC116C2E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232650" y="1447800"/>
            <a:ext cx="3054350" cy="2362200"/>
          </a:xfrm>
        </p:spPr>
      </p:pic>
      <p:sp>
        <p:nvSpPr>
          <p:cNvPr id="77828" name="Slide Number Placeholder 8">
            <a:extLst>
              <a:ext uri="{FF2B5EF4-FFF2-40B4-BE49-F238E27FC236}">
                <a16:creationId xmlns:a16="http://schemas.microsoft.com/office/drawing/2014/main" id="{D597FE18-FA79-4DAF-8D7B-E007CFCC4A20}"/>
              </a:ext>
            </a:extLst>
          </p:cNvPr>
          <p:cNvSpPr>
            <a:spLocks noGrp="1"/>
          </p:cNvSpPr>
          <p:nvPr>
            <p:ph type="sldNum" sz="quarter" idx="12"/>
          </p:nvPr>
        </p:nvSpPr>
        <p:spPr bwMode="auto">
          <a:xfrm>
            <a:off x="8610600" y="6416675"/>
            <a:ext cx="457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l" rtl="0" eaLnBrk="1" fontAlgn="base" hangingPunct="1">
              <a:spcBef>
                <a:spcPct val="0"/>
              </a:spcBef>
              <a:spcAft>
                <a:spcPct val="0"/>
              </a:spcAft>
              <a:defRPr sz="1200" kern="1200">
                <a:solidFill>
                  <a:schemeClr val="tx2"/>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C708885F-0ED6-4DB2-9C0F-7E8A6014D0FD}" type="slidenum">
              <a:rPr lang="en-US" altLang="en-US" smtClean="0"/>
              <a:pPr/>
              <a:t>59</a:t>
            </a:fld>
            <a:endParaRPr lang="en-US" altLang="en-US">
              <a:solidFill>
                <a:schemeClr val="tx2"/>
              </a:solidFill>
            </a:endParaRPr>
          </a:p>
        </p:txBody>
      </p:sp>
      <p:sp>
        <p:nvSpPr>
          <p:cNvPr id="77829" name="Rectangle 3">
            <a:extLst>
              <a:ext uri="{FF2B5EF4-FFF2-40B4-BE49-F238E27FC236}">
                <a16:creationId xmlns:a16="http://schemas.microsoft.com/office/drawing/2014/main" id="{C826B991-F4B6-403E-9706-AE0345DA0254}"/>
              </a:ext>
            </a:extLst>
          </p:cNvPr>
          <p:cNvSpPr>
            <a:spLocks noGrp="1"/>
          </p:cNvSpPr>
          <p:nvPr>
            <p:ph type="body" sz="half" idx="4294967295"/>
          </p:nvPr>
        </p:nvSpPr>
        <p:spPr>
          <a:xfrm>
            <a:off x="1541928" y="1920828"/>
            <a:ext cx="3810000" cy="4598988"/>
          </a:xfrm>
        </p:spPr>
        <p:txBody>
          <a:bodyPr/>
          <a:lstStyle/>
          <a:p>
            <a:pPr eaLnBrk="1" hangingPunct="1"/>
            <a:r>
              <a:rPr lang="en-US" altLang="en-US" sz="2300" dirty="0"/>
              <a:t>Dot </a:t>
            </a:r>
            <a:r>
              <a:rPr lang="en-US" altLang="en-US" sz="2300" dirty="0" err="1"/>
              <a:t>matrik</a:t>
            </a:r>
            <a:endParaRPr lang="en-US" altLang="en-US" sz="2300" dirty="0"/>
          </a:p>
          <a:p>
            <a:pPr eaLnBrk="1" hangingPunct="1"/>
            <a:r>
              <a:rPr lang="en-US" altLang="en-US" sz="2300" dirty="0"/>
              <a:t>Inkjet</a:t>
            </a:r>
          </a:p>
          <a:p>
            <a:pPr eaLnBrk="1" hangingPunct="1"/>
            <a:r>
              <a:rPr lang="en-US" altLang="en-US" sz="2300" dirty="0"/>
              <a:t>Thermal</a:t>
            </a:r>
          </a:p>
          <a:p>
            <a:pPr eaLnBrk="1" hangingPunct="1"/>
            <a:r>
              <a:rPr lang="en-US" altLang="en-US" sz="2300" dirty="0"/>
              <a:t>Laser</a:t>
            </a:r>
          </a:p>
          <a:p>
            <a:pPr eaLnBrk="1" hangingPunct="1"/>
            <a:endParaRPr lang="en-US" altLang="en-US" sz="2300" dirty="0"/>
          </a:p>
        </p:txBody>
      </p:sp>
      <p:pic>
        <p:nvPicPr>
          <p:cNvPr id="77830" name="Picture 10" descr="SRP-350G">
            <a:extLst>
              <a:ext uri="{FF2B5EF4-FFF2-40B4-BE49-F238E27FC236}">
                <a16:creationId xmlns:a16="http://schemas.microsoft.com/office/drawing/2014/main" id="{AC080310-0D9D-4AD6-A380-68BEDC8FCF9A}"/>
              </a:ext>
            </a:extLst>
          </p:cNvPr>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3962400" y="3962400"/>
            <a:ext cx="3200400" cy="2514600"/>
          </a:xfrm>
        </p:spPr>
      </p:pic>
      <p:pic>
        <p:nvPicPr>
          <p:cNvPr id="77831" name="Picture 5" descr="5681d1222076753-dot-matrix-printer-dot-matrix-printer">
            <a:extLst>
              <a:ext uri="{FF2B5EF4-FFF2-40B4-BE49-F238E27FC236}">
                <a16:creationId xmlns:a16="http://schemas.microsoft.com/office/drawing/2014/main" id="{193AD3B3-84B2-410D-A1A0-96295679E3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1447800"/>
            <a:ext cx="32004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2" name="Picture 13" descr="laser_printer_price_printer">
            <a:extLst>
              <a:ext uri="{FF2B5EF4-FFF2-40B4-BE49-F238E27FC236}">
                <a16:creationId xmlns:a16="http://schemas.microsoft.com/office/drawing/2014/main" id="{2205D8A8-1D34-4B26-8500-EFB278CF35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9000" y="3886200"/>
            <a:ext cx="31242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4">
            <a:extLst>
              <a:ext uri="{FF2B5EF4-FFF2-40B4-BE49-F238E27FC236}">
                <a16:creationId xmlns:a16="http://schemas.microsoft.com/office/drawing/2014/main" id="{DBDE1941-2466-4A42-A862-4F82BA8F3A6B}"/>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10" name="Subtitle 4">
            <a:extLst>
              <a:ext uri="{FF2B5EF4-FFF2-40B4-BE49-F238E27FC236}">
                <a16:creationId xmlns:a16="http://schemas.microsoft.com/office/drawing/2014/main" id="{C0184B7C-068E-4F87-A32C-ADB0CCA0D977}"/>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E5EF038D-E346-4D95-AB94-C693888D3F01}"/>
              </a:ext>
            </a:extLst>
          </p:cNvPr>
          <p:cNvSpPr>
            <a:spLocks noGrp="1"/>
          </p:cNvSpPr>
          <p:nvPr>
            <p:ph type="title"/>
          </p:nvPr>
        </p:nvSpPr>
        <p:spPr>
          <a:xfrm>
            <a:off x="1541928" y="590438"/>
            <a:ext cx="9744637" cy="809251"/>
          </a:xfrm>
        </p:spPr>
        <p:txBody>
          <a:bodyPr/>
          <a:lstStyle/>
          <a:p>
            <a:pPr>
              <a:defRPr/>
            </a:pPr>
            <a:r>
              <a:rPr lang="en-US" dirty="0" err="1">
                <a:solidFill>
                  <a:schemeClr val="tx2">
                    <a:satMod val="200000"/>
                  </a:schemeClr>
                </a:solidFill>
              </a:rPr>
              <a:t>Komputer</a:t>
            </a:r>
            <a:endParaRPr lang="en-US" dirty="0">
              <a:solidFill>
                <a:schemeClr val="tx2">
                  <a:satMod val="200000"/>
                </a:schemeClr>
              </a:solidFill>
            </a:endParaRPr>
          </a:p>
        </p:txBody>
      </p:sp>
      <p:sp>
        <p:nvSpPr>
          <p:cNvPr id="21507" name="Rectangle 3">
            <a:extLst>
              <a:ext uri="{FF2B5EF4-FFF2-40B4-BE49-F238E27FC236}">
                <a16:creationId xmlns:a16="http://schemas.microsoft.com/office/drawing/2014/main" id="{E3C395EE-A726-4E28-AB28-F5E28E99165C}"/>
              </a:ext>
            </a:extLst>
          </p:cNvPr>
          <p:cNvSpPr>
            <a:spLocks noGrp="1"/>
          </p:cNvSpPr>
          <p:nvPr>
            <p:ph idx="1"/>
          </p:nvPr>
        </p:nvSpPr>
        <p:spPr>
          <a:xfrm>
            <a:off x="2209800" y="1295400"/>
            <a:ext cx="8001000" cy="5060950"/>
          </a:xfrm>
        </p:spPr>
        <p:txBody>
          <a:bodyPr/>
          <a:lstStyle/>
          <a:p>
            <a:pPr algn="just" eaLnBrk="1" hangingPunct="1"/>
            <a:r>
              <a:rPr lang="en-US" altLang="en-US" sz="2600" dirty="0" err="1"/>
              <a:t>Komputer</a:t>
            </a:r>
            <a:r>
              <a:rPr lang="en-US" altLang="en-US" sz="2600" dirty="0"/>
              <a:t> </a:t>
            </a:r>
            <a:r>
              <a:rPr lang="en-US" altLang="en-US" sz="2600" dirty="0" err="1"/>
              <a:t>merupakan</a:t>
            </a:r>
            <a:r>
              <a:rPr lang="en-US" altLang="en-US" sz="2600" dirty="0"/>
              <a:t> :</a:t>
            </a:r>
          </a:p>
          <a:p>
            <a:pPr lvl="1" algn="just" eaLnBrk="1" hangingPunct="1"/>
            <a:r>
              <a:rPr lang="en-US" altLang="en-US" dirty="0" err="1"/>
              <a:t>Suatu</a:t>
            </a:r>
            <a:r>
              <a:rPr lang="en-US" altLang="en-US" dirty="0"/>
              <a:t> </a:t>
            </a:r>
            <a:r>
              <a:rPr lang="en-US" altLang="en-US" dirty="0" err="1"/>
              <a:t>alat</a:t>
            </a:r>
            <a:r>
              <a:rPr lang="en-US" altLang="en-US" dirty="0"/>
              <a:t> </a:t>
            </a:r>
            <a:r>
              <a:rPr lang="en-US" altLang="en-US" dirty="0" err="1"/>
              <a:t>elektronik</a:t>
            </a:r>
            <a:r>
              <a:rPr lang="en-US" altLang="en-US" dirty="0"/>
              <a:t> yang </a:t>
            </a:r>
            <a:r>
              <a:rPr lang="en-US" altLang="en-US" dirty="0" err="1"/>
              <a:t>mampu</a:t>
            </a:r>
            <a:r>
              <a:rPr lang="en-US" altLang="en-US" dirty="0"/>
              <a:t> </a:t>
            </a:r>
            <a:r>
              <a:rPr lang="en-US" altLang="en-US" dirty="0" err="1"/>
              <a:t>melakukan</a:t>
            </a:r>
            <a:r>
              <a:rPr lang="en-US" altLang="en-US" dirty="0"/>
              <a:t> </a:t>
            </a:r>
            <a:r>
              <a:rPr lang="en-US" altLang="en-US" dirty="0" err="1"/>
              <a:t>berbagai</a:t>
            </a:r>
            <a:r>
              <a:rPr lang="en-US" altLang="en-US" dirty="0"/>
              <a:t> </a:t>
            </a:r>
            <a:r>
              <a:rPr lang="en-US" altLang="en-US" dirty="0" err="1"/>
              <a:t>tugas</a:t>
            </a:r>
            <a:r>
              <a:rPr lang="en-US" altLang="en-US" dirty="0"/>
              <a:t>, </a:t>
            </a:r>
            <a:r>
              <a:rPr lang="en-US" altLang="en-US" dirty="0" err="1"/>
              <a:t>yaitu</a:t>
            </a:r>
            <a:r>
              <a:rPr lang="en-US" altLang="en-US" dirty="0"/>
              <a:t> :</a:t>
            </a:r>
          </a:p>
          <a:p>
            <a:pPr lvl="2" algn="just" eaLnBrk="1" hangingPunct="1"/>
            <a:r>
              <a:rPr lang="en-US" altLang="en-US" sz="2600" dirty="0" err="1"/>
              <a:t>Menerima</a:t>
            </a:r>
            <a:r>
              <a:rPr lang="en-US" altLang="en-US" sz="2600" dirty="0"/>
              <a:t> input</a:t>
            </a:r>
          </a:p>
          <a:p>
            <a:pPr lvl="2" algn="just" eaLnBrk="1" hangingPunct="1"/>
            <a:r>
              <a:rPr lang="en-US" altLang="en-US" sz="2600" dirty="0" err="1"/>
              <a:t>Memproses</a:t>
            </a:r>
            <a:r>
              <a:rPr lang="en-US" altLang="en-US" sz="2600" dirty="0"/>
              <a:t> input </a:t>
            </a:r>
            <a:r>
              <a:rPr lang="en-US" altLang="en-US" sz="2600" dirty="0" err="1"/>
              <a:t>suatu</a:t>
            </a:r>
            <a:r>
              <a:rPr lang="en-US" altLang="en-US" sz="2600" dirty="0"/>
              <a:t> </a:t>
            </a:r>
            <a:r>
              <a:rPr lang="en-US" altLang="en-US" sz="2600" dirty="0" err="1"/>
              <a:t>perintah</a:t>
            </a:r>
            <a:endParaRPr lang="en-US" altLang="en-US" sz="2600" dirty="0"/>
          </a:p>
          <a:p>
            <a:pPr lvl="2" algn="just" eaLnBrk="1" hangingPunct="1"/>
            <a:r>
              <a:rPr lang="en-US" altLang="en-US" sz="2600" dirty="0" err="1"/>
              <a:t>Menyimpan</a:t>
            </a:r>
            <a:r>
              <a:rPr lang="en-US" altLang="en-US" sz="2600" dirty="0"/>
              <a:t> </a:t>
            </a:r>
            <a:r>
              <a:rPr lang="en-US" altLang="en-US" sz="2600" dirty="0" err="1"/>
              <a:t>perintah-perintah</a:t>
            </a:r>
            <a:r>
              <a:rPr lang="en-US" altLang="en-US" sz="2600" dirty="0"/>
              <a:t> dan </a:t>
            </a:r>
            <a:r>
              <a:rPr lang="en-US" altLang="en-US" sz="2600" dirty="0" err="1"/>
              <a:t>hasil</a:t>
            </a:r>
            <a:r>
              <a:rPr lang="en-US" altLang="en-US" sz="2600" dirty="0"/>
              <a:t> </a:t>
            </a:r>
            <a:r>
              <a:rPr lang="en-US" altLang="en-US" sz="2600" dirty="0" err="1"/>
              <a:t>dari</a:t>
            </a:r>
            <a:r>
              <a:rPr lang="en-US" altLang="en-US" sz="2600" dirty="0"/>
              <a:t> </a:t>
            </a:r>
            <a:r>
              <a:rPr lang="en-US" altLang="en-US" sz="2600" dirty="0" err="1"/>
              <a:t>pengolahan</a:t>
            </a:r>
            <a:endParaRPr lang="en-US" altLang="en-US" sz="2600" dirty="0"/>
          </a:p>
          <a:p>
            <a:pPr lvl="2" algn="just" eaLnBrk="1" hangingPunct="1"/>
            <a:r>
              <a:rPr lang="en-US" altLang="en-US" sz="2600" dirty="0" err="1"/>
              <a:t>Menyediakan</a:t>
            </a:r>
            <a:r>
              <a:rPr lang="en-US" altLang="en-US" sz="2600" dirty="0"/>
              <a:t> output </a:t>
            </a:r>
            <a:r>
              <a:rPr lang="en-US" altLang="en-US" sz="2600" dirty="0" err="1"/>
              <a:t>dalam</a:t>
            </a:r>
            <a:r>
              <a:rPr lang="en-US" altLang="en-US" sz="2600" dirty="0"/>
              <a:t> </a:t>
            </a:r>
            <a:r>
              <a:rPr lang="en-US" altLang="en-US" sz="2600" dirty="0" err="1"/>
              <a:t>bentuk</a:t>
            </a:r>
            <a:r>
              <a:rPr lang="en-US" altLang="en-US" sz="2600" dirty="0"/>
              <a:t> </a:t>
            </a:r>
            <a:r>
              <a:rPr lang="en-US" altLang="en-US" sz="2600" dirty="0" err="1"/>
              <a:t>informasi</a:t>
            </a:r>
            <a:endParaRPr lang="en-US" altLang="en-US" sz="2600" dirty="0"/>
          </a:p>
          <a:p>
            <a:pPr lvl="2" algn="just" eaLnBrk="1" hangingPunct="1"/>
            <a:r>
              <a:rPr lang="en-US" altLang="en-US" sz="2600" dirty="0" err="1"/>
              <a:t>Memberikan</a:t>
            </a:r>
            <a:r>
              <a:rPr lang="en-US" altLang="en-US" sz="2600" dirty="0"/>
              <a:t> </a:t>
            </a:r>
            <a:r>
              <a:rPr lang="en-US" altLang="en-US" sz="2600" dirty="0" err="1"/>
              <a:t>informasi</a:t>
            </a:r>
            <a:endParaRPr lang="en-US" altLang="en-US" sz="2600" dirty="0"/>
          </a:p>
          <a:p>
            <a:pPr lvl="2" algn="just" eaLnBrk="1" hangingPunct="1"/>
            <a:r>
              <a:rPr lang="en-US" altLang="en-US" sz="2600" dirty="0" err="1"/>
              <a:t>Bekerja</a:t>
            </a:r>
            <a:r>
              <a:rPr lang="en-US" altLang="en-US" sz="2600" dirty="0"/>
              <a:t> </a:t>
            </a:r>
            <a:r>
              <a:rPr lang="en-US" altLang="en-US" sz="2600" dirty="0" err="1"/>
              <a:t>secara</a:t>
            </a:r>
            <a:r>
              <a:rPr lang="en-US" altLang="en-US" sz="2600" dirty="0"/>
              <a:t> </a:t>
            </a:r>
            <a:r>
              <a:rPr lang="en-US" altLang="en-US" sz="2600" dirty="0" err="1"/>
              <a:t>otomatis</a:t>
            </a:r>
            <a:endParaRPr lang="en-US" altLang="en-US" sz="2600" dirty="0"/>
          </a:p>
          <a:p>
            <a:pPr algn="just" eaLnBrk="1" hangingPunct="1">
              <a:buFont typeface="Wingdings 2" panose="05020102010507070707" pitchFamily="18" charset="2"/>
              <a:buNone/>
            </a:pPr>
            <a:endParaRPr lang="en-US" altLang="en-US" sz="2600" dirty="0"/>
          </a:p>
        </p:txBody>
      </p:sp>
      <p:sp>
        <p:nvSpPr>
          <p:cNvPr id="21508" name="Slide Number Placeholder 4">
            <a:extLst>
              <a:ext uri="{FF2B5EF4-FFF2-40B4-BE49-F238E27FC236}">
                <a16:creationId xmlns:a16="http://schemas.microsoft.com/office/drawing/2014/main" id="{0B68F2E5-D298-4321-B5ED-376CB1C8D7B9}"/>
              </a:ext>
            </a:extLst>
          </p:cNvPr>
          <p:cNvSpPr>
            <a:spLocks noGrp="1"/>
          </p:cNvSpPr>
          <p:nvPr>
            <p:ph type="sldNum" sz="quarter" idx="12"/>
          </p:nvPr>
        </p:nvSpPr>
        <p:spPr bwMode="auto">
          <a:xfrm>
            <a:off x="8610600" y="6416675"/>
            <a:ext cx="457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l" rtl="0" eaLnBrk="1" fontAlgn="base" hangingPunct="1">
              <a:spcBef>
                <a:spcPct val="0"/>
              </a:spcBef>
              <a:spcAft>
                <a:spcPct val="0"/>
              </a:spcAft>
              <a:defRPr sz="1200" kern="1200">
                <a:solidFill>
                  <a:schemeClr val="tx2"/>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C708885F-0ED6-4DB2-9C0F-7E8A6014D0FD}" type="slidenum">
              <a:rPr lang="en-US" altLang="en-US" smtClean="0"/>
              <a:pPr/>
              <a:t>6</a:t>
            </a:fld>
            <a:endParaRPr lang="en-US" altLang="en-US">
              <a:solidFill>
                <a:schemeClr val="tx2"/>
              </a:solidFill>
            </a:endParaRPr>
          </a:p>
        </p:txBody>
      </p:sp>
      <p:sp>
        <p:nvSpPr>
          <p:cNvPr id="5" name="Subtitle 4">
            <a:extLst>
              <a:ext uri="{FF2B5EF4-FFF2-40B4-BE49-F238E27FC236}">
                <a16:creationId xmlns:a16="http://schemas.microsoft.com/office/drawing/2014/main" id="{77890F1C-0915-4F6A-A03A-BE268A0B72D5}"/>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6" name="Subtitle 4">
            <a:extLst>
              <a:ext uri="{FF2B5EF4-FFF2-40B4-BE49-F238E27FC236}">
                <a16:creationId xmlns:a16="http://schemas.microsoft.com/office/drawing/2014/main" id="{5E9E6615-BB42-4E38-83E7-61B78B201A94}"/>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865FB73D-CA43-41FB-A90D-4806B49AEA2D}"/>
              </a:ext>
            </a:extLst>
          </p:cNvPr>
          <p:cNvSpPr>
            <a:spLocks noGrp="1"/>
          </p:cNvSpPr>
          <p:nvPr>
            <p:ph type="title"/>
          </p:nvPr>
        </p:nvSpPr>
        <p:spPr>
          <a:xfrm>
            <a:off x="1066800" y="782320"/>
            <a:ext cx="7772400" cy="762000"/>
          </a:xfrm>
        </p:spPr>
        <p:txBody>
          <a:bodyPr/>
          <a:lstStyle/>
          <a:p>
            <a:pPr>
              <a:defRPr/>
            </a:pPr>
            <a:r>
              <a:rPr lang="en-US" dirty="0" err="1">
                <a:solidFill>
                  <a:schemeClr val="tx2">
                    <a:satMod val="200000"/>
                  </a:schemeClr>
                </a:solidFill>
              </a:rPr>
              <a:t>Jenis</a:t>
            </a:r>
            <a:r>
              <a:rPr lang="en-US" dirty="0">
                <a:solidFill>
                  <a:schemeClr val="tx2">
                    <a:satMod val="200000"/>
                  </a:schemeClr>
                </a:solidFill>
              </a:rPr>
              <a:t> Printer</a:t>
            </a:r>
          </a:p>
        </p:txBody>
      </p:sp>
      <p:sp>
        <p:nvSpPr>
          <p:cNvPr id="78851" name="Rectangle 3">
            <a:extLst>
              <a:ext uri="{FF2B5EF4-FFF2-40B4-BE49-F238E27FC236}">
                <a16:creationId xmlns:a16="http://schemas.microsoft.com/office/drawing/2014/main" id="{8579A8C7-315F-4EB9-A9C9-CA66A20DFE15}"/>
              </a:ext>
            </a:extLst>
          </p:cNvPr>
          <p:cNvSpPr>
            <a:spLocks noGrp="1"/>
          </p:cNvSpPr>
          <p:nvPr>
            <p:ph idx="1"/>
          </p:nvPr>
        </p:nvSpPr>
        <p:spPr>
          <a:xfrm>
            <a:off x="1732280" y="1544320"/>
            <a:ext cx="8458200" cy="5943600"/>
          </a:xfrm>
        </p:spPr>
        <p:txBody>
          <a:bodyPr/>
          <a:lstStyle/>
          <a:p>
            <a:pPr marL="176213" indent="-176213"/>
            <a:r>
              <a:rPr lang="en-US" altLang="en-US" sz="2000" dirty="0"/>
              <a:t>Dot-matrix printer</a:t>
            </a:r>
          </a:p>
          <a:p>
            <a:pPr marL="354013" lvl="1" indent="-195263"/>
            <a:r>
              <a:rPr lang="en-US" altLang="en-US" sz="2000" dirty="0" err="1"/>
              <a:t>menggunakan</a:t>
            </a:r>
            <a:r>
              <a:rPr lang="en-US" altLang="en-US" sz="2000" dirty="0"/>
              <a:t> pita </a:t>
            </a:r>
            <a:r>
              <a:rPr lang="en-US" altLang="en-US" sz="2000" dirty="0" err="1"/>
              <a:t>bertinta</a:t>
            </a:r>
            <a:r>
              <a:rPr lang="en-US" altLang="en-US" sz="2000" dirty="0"/>
              <a:t> (</a:t>
            </a:r>
            <a:r>
              <a:rPr lang="en-US" altLang="en-US" sz="2000" dirty="0" err="1"/>
              <a:t>seperti</a:t>
            </a:r>
            <a:r>
              <a:rPr lang="en-US" altLang="en-US" sz="2000" dirty="0"/>
              <a:t> </a:t>
            </a:r>
            <a:r>
              <a:rPr lang="en-US" altLang="en-US" sz="2000" dirty="0" err="1"/>
              <a:t>mesin</a:t>
            </a:r>
            <a:r>
              <a:rPr lang="en-US" altLang="en-US" sz="2000" dirty="0"/>
              <a:t> </a:t>
            </a:r>
            <a:r>
              <a:rPr lang="en-US" altLang="en-US" sz="2000" dirty="0" err="1"/>
              <a:t>ketik</a:t>
            </a:r>
            <a:r>
              <a:rPr lang="en-US" altLang="en-US" sz="2000" dirty="0"/>
              <a:t>)</a:t>
            </a:r>
          </a:p>
          <a:p>
            <a:pPr marL="354013" lvl="1" indent="-195263"/>
            <a:r>
              <a:rPr lang="en-US" altLang="en-US" sz="2000" dirty="0"/>
              <a:t>garis pin yang </a:t>
            </a:r>
            <a:r>
              <a:rPr lang="en-US" altLang="en-US" sz="2000" dirty="0" err="1"/>
              <a:t>dapat</a:t>
            </a:r>
            <a:r>
              <a:rPr lang="en-US" altLang="en-US" sz="2000" dirty="0"/>
              <a:t> </a:t>
            </a:r>
            <a:r>
              <a:rPr lang="en-US" altLang="en-US" sz="2000" dirty="0" err="1"/>
              <a:t>menyerang</a:t>
            </a:r>
            <a:r>
              <a:rPr lang="en-US" altLang="en-US" sz="2000" dirty="0"/>
              <a:t> pita, dotting </a:t>
            </a:r>
            <a:r>
              <a:rPr lang="en-US" altLang="en-US" sz="2000" dirty="0" err="1"/>
              <a:t>kertas</a:t>
            </a:r>
            <a:r>
              <a:rPr lang="en-US" altLang="en-US" sz="2000" dirty="0"/>
              <a:t>.</a:t>
            </a:r>
          </a:p>
          <a:p>
            <a:pPr marL="354013" lvl="1" indent="-195263"/>
            <a:r>
              <a:rPr lang="en-US" altLang="en-US" sz="2000" dirty="0" err="1"/>
              <a:t>resolusi</a:t>
            </a:r>
            <a:r>
              <a:rPr lang="en-US" altLang="en-US" sz="2000" dirty="0"/>
              <a:t> </a:t>
            </a:r>
            <a:r>
              <a:rPr lang="id-ID" altLang="en-US" sz="2000" dirty="0"/>
              <a:t>umumnya </a:t>
            </a:r>
            <a:r>
              <a:rPr lang="en-US" altLang="en-US" sz="2000" dirty="0"/>
              <a:t>80-120 dpi</a:t>
            </a:r>
          </a:p>
          <a:p>
            <a:pPr marL="176213" indent="-176213"/>
            <a:r>
              <a:rPr lang="en-US" altLang="en-US" sz="2000" dirty="0"/>
              <a:t>Ink-jet</a:t>
            </a:r>
            <a:r>
              <a:rPr lang="id-ID" altLang="en-US" sz="2000" dirty="0"/>
              <a:t> </a:t>
            </a:r>
            <a:r>
              <a:rPr lang="en-US" altLang="en-US" sz="2000" dirty="0"/>
              <a:t>dan </a:t>
            </a:r>
            <a:r>
              <a:rPr lang="id-ID" altLang="en-US" sz="2000" dirty="0"/>
              <a:t>B</a:t>
            </a:r>
            <a:r>
              <a:rPr lang="en-US" altLang="en-US" sz="2000" dirty="0" err="1"/>
              <a:t>ubble</a:t>
            </a:r>
            <a:r>
              <a:rPr lang="en-US" altLang="en-US" sz="2000" dirty="0"/>
              <a:t>-jet printer</a:t>
            </a:r>
          </a:p>
          <a:p>
            <a:pPr marL="354013" lvl="1" indent="-195263"/>
            <a:r>
              <a:rPr lang="en-US" altLang="en-US" sz="2000" dirty="0" err="1"/>
              <a:t>gumpalan</a:t>
            </a:r>
            <a:r>
              <a:rPr lang="en-US" altLang="en-US" sz="2000" dirty="0"/>
              <a:t> </a:t>
            </a:r>
            <a:r>
              <a:rPr lang="en-US" altLang="en-US" sz="2000" dirty="0" err="1"/>
              <a:t>kecil</a:t>
            </a:r>
            <a:r>
              <a:rPr lang="en-US" altLang="en-US" sz="2000" dirty="0"/>
              <a:t> </a:t>
            </a:r>
            <a:r>
              <a:rPr lang="en-US" altLang="en-US" sz="2000" dirty="0" err="1"/>
              <a:t>tinta</a:t>
            </a:r>
            <a:r>
              <a:rPr lang="en-US" altLang="en-US" sz="2000" dirty="0"/>
              <a:t> </a:t>
            </a:r>
            <a:r>
              <a:rPr lang="en-US" altLang="en-US" sz="2000" dirty="0" err="1"/>
              <a:t>dikirimkan</a:t>
            </a:r>
            <a:r>
              <a:rPr lang="en-US" altLang="en-US" sz="2000" dirty="0"/>
              <a:t> </a:t>
            </a:r>
            <a:r>
              <a:rPr lang="en-US" altLang="en-US" sz="2000" dirty="0" err="1"/>
              <a:t>dari</a:t>
            </a:r>
            <a:r>
              <a:rPr lang="en-US" altLang="en-US" sz="2000" dirty="0"/>
              <a:t> print head </a:t>
            </a:r>
            <a:r>
              <a:rPr lang="en-US" altLang="en-US" sz="2000" dirty="0" err="1"/>
              <a:t>ke</a:t>
            </a:r>
            <a:r>
              <a:rPr lang="en-US" altLang="en-US" sz="2000" dirty="0"/>
              <a:t> </a:t>
            </a:r>
            <a:r>
              <a:rPr lang="en-US" altLang="en-US" sz="2000" dirty="0" err="1"/>
              <a:t>kertas</a:t>
            </a:r>
            <a:endParaRPr lang="en-US" altLang="en-US" sz="2000" dirty="0"/>
          </a:p>
          <a:p>
            <a:pPr marL="354013" lvl="1" indent="-195263"/>
            <a:r>
              <a:rPr lang="en-US" altLang="en-US" sz="2000" dirty="0"/>
              <a:t>Bi</a:t>
            </a:r>
            <a:r>
              <a:rPr lang="id-ID" altLang="en-US" sz="2000" dirty="0"/>
              <a:t>s</a:t>
            </a:r>
            <a:r>
              <a:rPr lang="en-US" altLang="en-US" sz="2000" dirty="0"/>
              <a:t>a</a:t>
            </a:r>
            <a:r>
              <a:rPr lang="id-ID" altLang="en-US" sz="2000" dirty="0"/>
              <a:t> mencapai</a:t>
            </a:r>
            <a:r>
              <a:rPr lang="en-US" altLang="en-US" sz="2000" dirty="0"/>
              <a:t> </a:t>
            </a:r>
            <a:r>
              <a:rPr lang="id-ID" altLang="en-US" sz="2000" dirty="0"/>
              <a:t>6</a:t>
            </a:r>
            <a:r>
              <a:rPr lang="en-US" altLang="en-US" sz="2000" dirty="0"/>
              <a:t>00 dpi.</a:t>
            </a:r>
            <a:endParaRPr lang="id-ID" altLang="en-US" sz="2000" dirty="0"/>
          </a:p>
          <a:p>
            <a:pPr marL="176213" indent="-176213"/>
            <a:r>
              <a:rPr lang="id-ID" altLang="en-US" sz="2000" dirty="0" err="1"/>
              <a:t>Thermal</a:t>
            </a:r>
            <a:r>
              <a:rPr lang="id-ID" altLang="en-US" sz="2000" dirty="0"/>
              <a:t> printer</a:t>
            </a:r>
          </a:p>
          <a:p>
            <a:pPr marL="354013" lvl="1" indent="-195263"/>
            <a:r>
              <a:rPr lang="id-ID" altLang="en-US" sz="2000" dirty="0"/>
              <a:t>Menggunakan </a:t>
            </a:r>
            <a:r>
              <a:rPr lang="id-ID" altLang="en-US" sz="2000" dirty="0" err="1"/>
              <a:t>head</a:t>
            </a:r>
            <a:r>
              <a:rPr lang="id-ID" altLang="en-US" sz="2000" dirty="0"/>
              <a:t> (kepala cetak) berisi jarum besi yang dipanasi terpisah</a:t>
            </a:r>
          </a:p>
          <a:p>
            <a:pPr marL="354013" lvl="1" indent="-195263"/>
            <a:r>
              <a:rPr lang="id-ID" altLang="en-US" sz="2000" dirty="0"/>
              <a:t>Kertas khusus peka panas</a:t>
            </a:r>
          </a:p>
          <a:p>
            <a:pPr marL="354013" lvl="1" indent="-195263"/>
            <a:r>
              <a:rPr lang="id-ID" altLang="en-US" sz="2000" dirty="0"/>
              <a:t>Kualitas jelek dan sangat sederhana</a:t>
            </a:r>
            <a:endParaRPr lang="en-US" altLang="en-US" sz="2000" dirty="0"/>
          </a:p>
          <a:p>
            <a:pPr marL="176213" indent="-176213"/>
            <a:r>
              <a:rPr lang="en-US" altLang="en-US" sz="2000" dirty="0"/>
              <a:t>Laser</a:t>
            </a:r>
            <a:r>
              <a:rPr lang="id-ID" altLang="en-US" sz="2000" dirty="0"/>
              <a:t> </a:t>
            </a:r>
            <a:r>
              <a:rPr lang="en-US" altLang="en-US" sz="2000" dirty="0"/>
              <a:t>printer</a:t>
            </a:r>
          </a:p>
          <a:p>
            <a:pPr marL="354013" lvl="1" indent="-195263"/>
            <a:r>
              <a:rPr lang="en-US" altLang="en-US" sz="2000" dirty="0" err="1"/>
              <a:t>seperti</a:t>
            </a:r>
            <a:r>
              <a:rPr lang="en-US" altLang="en-US" sz="2000" dirty="0"/>
              <a:t> </a:t>
            </a:r>
            <a:r>
              <a:rPr lang="en-US" altLang="en-US" sz="2000" dirty="0" err="1"/>
              <a:t>mesin</a:t>
            </a:r>
            <a:r>
              <a:rPr lang="en-US" altLang="en-US" sz="2000" dirty="0"/>
              <a:t> </a:t>
            </a:r>
            <a:r>
              <a:rPr lang="en-US" altLang="en-US" sz="2000" dirty="0" err="1"/>
              <a:t>fotokopi</a:t>
            </a:r>
            <a:r>
              <a:rPr lang="en-US" altLang="en-US" sz="2000" dirty="0"/>
              <a:t>: </a:t>
            </a:r>
            <a:r>
              <a:rPr lang="en-US" altLang="en-US" sz="2000" dirty="0" err="1"/>
              <a:t>titik-titik</a:t>
            </a:r>
            <a:r>
              <a:rPr lang="en-US" altLang="en-US" sz="2000" dirty="0"/>
              <a:t> </a:t>
            </a:r>
            <a:r>
              <a:rPr lang="en-US" altLang="en-US" sz="2000" dirty="0" err="1"/>
              <a:t>muatan</a:t>
            </a:r>
            <a:r>
              <a:rPr lang="en-US" altLang="en-US" sz="2000" dirty="0"/>
              <a:t> </a:t>
            </a:r>
            <a:r>
              <a:rPr lang="en-US" altLang="en-US" sz="2000" dirty="0" err="1"/>
              <a:t>elektrostatik</a:t>
            </a:r>
            <a:r>
              <a:rPr lang="en-US" altLang="en-US" sz="2000" dirty="0"/>
              <a:t> </a:t>
            </a:r>
            <a:r>
              <a:rPr lang="en-US" altLang="en-US" sz="2000" dirty="0" err="1"/>
              <a:t>disimpan</a:t>
            </a:r>
            <a:r>
              <a:rPr lang="en-US" altLang="en-US" sz="2000" dirty="0"/>
              <a:t> pada drum, yang </a:t>
            </a:r>
            <a:r>
              <a:rPr lang="en-US" altLang="en-US" sz="2000" dirty="0" err="1"/>
              <a:t>mengambil</a:t>
            </a:r>
            <a:r>
              <a:rPr lang="en-US" altLang="en-US" sz="2000" dirty="0"/>
              <a:t> toner (</a:t>
            </a:r>
            <a:r>
              <a:rPr lang="en-US" altLang="en-US" sz="2000" dirty="0" err="1"/>
              <a:t>bentuk</a:t>
            </a:r>
            <a:r>
              <a:rPr lang="en-US" altLang="en-US" sz="2000" dirty="0"/>
              <a:t> </a:t>
            </a:r>
            <a:r>
              <a:rPr lang="en-US" altLang="en-US" sz="2000" dirty="0" err="1"/>
              <a:t>bubuk</a:t>
            </a:r>
            <a:r>
              <a:rPr lang="en-US" altLang="en-US" sz="2000" dirty="0"/>
              <a:t> </a:t>
            </a:r>
            <a:r>
              <a:rPr lang="en-US" altLang="en-US" sz="2000" dirty="0" err="1"/>
              <a:t>hitam</a:t>
            </a:r>
            <a:r>
              <a:rPr lang="en-US" altLang="en-US" sz="2000" dirty="0"/>
              <a:t> </a:t>
            </a:r>
            <a:r>
              <a:rPr lang="en-US" altLang="en-US" sz="2000" dirty="0" err="1"/>
              <a:t>tinta</a:t>
            </a:r>
            <a:r>
              <a:rPr lang="en-US" altLang="en-US" sz="2000" dirty="0"/>
              <a:t>) dan </a:t>
            </a:r>
            <a:r>
              <a:rPr lang="en-US" altLang="en-US" sz="2000" dirty="0" err="1"/>
              <a:t>menggulung</a:t>
            </a:r>
            <a:r>
              <a:rPr lang="en-US" altLang="en-US" sz="2000" dirty="0"/>
              <a:t> </a:t>
            </a:r>
            <a:r>
              <a:rPr lang="en-US" altLang="en-US" sz="2000" dirty="0" err="1"/>
              <a:t>kertas</a:t>
            </a:r>
            <a:r>
              <a:rPr lang="en-US" altLang="en-US" sz="2000" dirty="0"/>
              <a:t> yang </a:t>
            </a:r>
            <a:r>
              <a:rPr lang="en-US" altLang="en-US" sz="2000" dirty="0" err="1"/>
              <a:t>kemudian</a:t>
            </a:r>
            <a:r>
              <a:rPr lang="en-US" altLang="en-US" sz="2000" dirty="0"/>
              <a:t> </a:t>
            </a:r>
            <a:r>
              <a:rPr lang="en-US" altLang="en-US" sz="2000" dirty="0" err="1"/>
              <a:t>diperbaiki</a:t>
            </a:r>
            <a:r>
              <a:rPr lang="en-US" altLang="en-US" sz="2000" dirty="0"/>
              <a:t> </a:t>
            </a:r>
            <a:r>
              <a:rPr lang="en-US" altLang="en-US" sz="2000" dirty="0" err="1"/>
              <a:t>dengan</a:t>
            </a:r>
            <a:r>
              <a:rPr lang="en-US" altLang="en-US" sz="2000" dirty="0"/>
              <a:t> </a:t>
            </a:r>
            <a:r>
              <a:rPr lang="en-US" altLang="en-US" sz="2000" dirty="0" err="1"/>
              <a:t>panas</a:t>
            </a:r>
            <a:endParaRPr lang="en-US" altLang="en-US" sz="2000" dirty="0"/>
          </a:p>
          <a:p>
            <a:pPr marL="354013" lvl="1" indent="-195263"/>
            <a:r>
              <a:rPr lang="en-US" altLang="en-US" sz="2000" dirty="0" err="1"/>
              <a:t>biasanya</a:t>
            </a:r>
            <a:r>
              <a:rPr lang="en-US" altLang="en-US" sz="2000" dirty="0"/>
              <a:t> </a:t>
            </a:r>
            <a:r>
              <a:rPr lang="id-ID" altLang="en-US" sz="2000" dirty="0"/>
              <a:t>mencapai 1200 </a:t>
            </a:r>
            <a:r>
              <a:rPr lang="en-US" altLang="en-US" sz="2000" dirty="0"/>
              <a:t>dpi. </a:t>
            </a:r>
          </a:p>
        </p:txBody>
      </p:sp>
      <p:sp>
        <p:nvSpPr>
          <p:cNvPr id="78852" name="Slide Number Placeholder 4">
            <a:extLst>
              <a:ext uri="{FF2B5EF4-FFF2-40B4-BE49-F238E27FC236}">
                <a16:creationId xmlns:a16="http://schemas.microsoft.com/office/drawing/2014/main" id="{47F075A7-9CA3-42B2-ADC6-F5B760192BAB}"/>
              </a:ext>
            </a:extLst>
          </p:cNvPr>
          <p:cNvSpPr>
            <a:spLocks noGrp="1"/>
          </p:cNvSpPr>
          <p:nvPr>
            <p:ph type="sldNum" sz="quarter" idx="12"/>
          </p:nvPr>
        </p:nvSpPr>
        <p:spPr bwMode="auto">
          <a:xfrm>
            <a:off x="8610600" y="6416675"/>
            <a:ext cx="457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l" rtl="0" eaLnBrk="1" fontAlgn="base" hangingPunct="1">
              <a:spcBef>
                <a:spcPct val="0"/>
              </a:spcBef>
              <a:spcAft>
                <a:spcPct val="0"/>
              </a:spcAft>
              <a:defRPr sz="1200" kern="1200">
                <a:solidFill>
                  <a:schemeClr val="tx2"/>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C708885F-0ED6-4DB2-9C0F-7E8A6014D0FD}" type="slidenum">
              <a:rPr lang="en-US" altLang="en-US" smtClean="0"/>
              <a:pPr/>
              <a:t>60</a:t>
            </a:fld>
            <a:endParaRPr lang="en-US" altLang="en-US">
              <a:solidFill>
                <a:schemeClr val="tx2"/>
              </a:solidFill>
            </a:endParaRPr>
          </a:p>
        </p:txBody>
      </p:sp>
      <p:sp>
        <p:nvSpPr>
          <p:cNvPr id="5" name="Subtitle 4">
            <a:extLst>
              <a:ext uri="{FF2B5EF4-FFF2-40B4-BE49-F238E27FC236}">
                <a16:creationId xmlns:a16="http://schemas.microsoft.com/office/drawing/2014/main" id="{ED3A666E-50E0-442A-BAFB-9D1765950FFC}"/>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6" name="Subtitle 4">
            <a:extLst>
              <a:ext uri="{FF2B5EF4-FFF2-40B4-BE49-F238E27FC236}">
                <a16:creationId xmlns:a16="http://schemas.microsoft.com/office/drawing/2014/main" id="{3628B0EF-B594-41B2-87E8-6F5EE740EDA9}"/>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34CE7249-C1F7-41F8-92A9-BDC84F93C58A}"/>
              </a:ext>
            </a:extLst>
          </p:cNvPr>
          <p:cNvSpPr>
            <a:spLocks noGrp="1"/>
          </p:cNvSpPr>
          <p:nvPr>
            <p:ph type="title"/>
          </p:nvPr>
        </p:nvSpPr>
        <p:spPr>
          <a:xfrm>
            <a:off x="901848" y="738374"/>
            <a:ext cx="9744637" cy="809251"/>
          </a:xfrm>
        </p:spPr>
        <p:txBody>
          <a:bodyPr/>
          <a:lstStyle/>
          <a:p>
            <a:pPr>
              <a:defRPr/>
            </a:pPr>
            <a:r>
              <a:rPr lang="en-GB" dirty="0">
                <a:solidFill>
                  <a:schemeClr val="tx2">
                    <a:satMod val="200000"/>
                  </a:schemeClr>
                </a:solidFill>
              </a:rPr>
              <a:t>Font</a:t>
            </a:r>
          </a:p>
        </p:txBody>
      </p:sp>
      <p:sp>
        <p:nvSpPr>
          <p:cNvPr id="79875" name="Rectangle 3">
            <a:extLst>
              <a:ext uri="{FF2B5EF4-FFF2-40B4-BE49-F238E27FC236}">
                <a16:creationId xmlns:a16="http://schemas.microsoft.com/office/drawing/2014/main" id="{CF80FEDC-CF3B-4500-B2DB-32AC465B71A4}"/>
              </a:ext>
            </a:extLst>
          </p:cNvPr>
          <p:cNvSpPr>
            <a:spLocks noGrp="1"/>
          </p:cNvSpPr>
          <p:nvPr>
            <p:ph idx="1"/>
          </p:nvPr>
        </p:nvSpPr>
        <p:spPr>
          <a:xfrm>
            <a:off x="2133600" y="1295400"/>
            <a:ext cx="8229600" cy="5334000"/>
          </a:xfrm>
        </p:spPr>
        <p:txBody>
          <a:bodyPr/>
          <a:lstStyle/>
          <a:p>
            <a:pPr marL="292100" indent="-292100">
              <a:lnSpc>
                <a:spcPct val="90000"/>
              </a:lnSpc>
              <a:buClr>
                <a:schemeClr val="tx1"/>
              </a:buClr>
            </a:pPr>
            <a:r>
              <a:rPr lang="en-GB" altLang="en-US" sz="2800" dirty="0"/>
              <a:t>Font – </a:t>
            </a:r>
            <a:r>
              <a:rPr lang="en-GB" altLang="en-US" sz="2800" dirty="0" err="1"/>
              <a:t>gaya</a:t>
            </a:r>
            <a:r>
              <a:rPr lang="en-GB" altLang="en-US" sz="2800" dirty="0"/>
              <a:t> </a:t>
            </a:r>
            <a:r>
              <a:rPr lang="en-GB" altLang="en-US" sz="2800" dirty="0" err="1"/>
              <a:t>teks</a:t>
            </a:r>
            <a:r>
              <a:rPr lang="en-GB" altLang="en-US" sz="2800" dirty="0"/>
              <a:t> </a:t>
            </a:r>
            <a:r>
              <a:rPr lang="en-GB" altLang="en-US" sz="2800" dirty="0" err="1"/>
              <a:t>dalam</a:t>
            </a:r>
            <a:r>
              <a:rPr lang="en-GB" altLang="en-US" sz="2800" dirty="0"/>
              <a:t> </a:t>
            </a:r>
            <a:r>
              <a:rPr lang="en-GB" altLang="en-US" sz="2800" dirty="0" err="1"/>
              <a:t>bentuk</a:t>
            </a:r>
            <a:r>
              <a:rPr lang="en-GB" altLang="en-US" sz="2800" dirty="0"/>
              <a:t> </a:t>
            </a:r>
            <a:r>
              <a:rPr lang="en-GB" altLang="en-US" sz="2800" dirty="0" err="1"/>
              <a:t>tertentu</a:t>
            </a:r>
            <a:endParaRPr lang="en-GB" altLang="en-US" sz="2800" dirty="0"/>
          </a:p>
          <a:p>
            <a:pPr marL="292100" indent="-292100">
              <a:lnSpc>
                <a:spcPct val="90000"/>
              </a:lnSpc>
              <a:buClr>
                <a:schemeClr val="tx1"/>
              </a:buClr>
              <a:buFontTx/>
              <a:buChar char=" "/>
            </a:pPr>
            <a:endParaRPr lang="en-GB" altLang="en-US" sz="2800" dirty="0"/>
          </a:p>
          <a:p>
            <a:pPr marL="292100" indent="-292100" algn="ctr">
              <a:lnSpc>
                <a:spcPct val="90000"/>
              </a:lnSpc>
              <a:spcBef>
                <a:spcPct val="0"/>
              </a:spcBef>
              <a:buClr>
                <a:schemeClr val="tx1"/>
              </a:buClr>
              <a:buFontTx/>
              <a:buChar char=" "/>
            </a:pPr>
            <a:r>
              <a:rPr lang="en-US" altLang="en-US" sz="2800" dirty="0">
                <a:latin typeface="Courier" charset="0"/>
                <a:cs typeface="Times New Roman" panose="02020603050405020304" pitchFamily="18" charset="0"/>
              </a:rPr>
              <a:t>Courier font</a:t>
            </a:r>
            <a:endParaRPr lang="en-US" altLang="en-US" sz="2800" dirty="0">
              <a:latin typeface="Palatino" charset="0"/>
              <a:cs typeface="Times New Roman" panose="02020603050405020304" pitchFamily="18" charset="0"/>
            </a:endParaRPr>
          </a:p>
          <a:p>
            <a:pPr marL="292100" indent="-292100" algn="ctr">
              <a:lnSpc>
                <a:spcPct val="90000"/>
              </a:lnSpc>
              <a:spcBef>
                <a:spcPct val="0"/>
              </a:spcBef>
              <a:buClr>
                <a:schemeClr val="tx1"/>
              </a:buClr>
              <a:buFontTx/>
              <a:buChar char=" "/>
            </a:pPr>
            <a:r>
              <a:rPr lang="en-US" altLang="en-US" sz="2800" dirty="0">
                <a:latin typeface="Helvetica" panose="020B0604020202020204" pitchFamily="34" charset="0"/>
                <a:cs typeface="Helvetica" panose="020B0604020202020204" pitchFamily="34" charset="0"/>
              </a:rPr>
              <a:t>Helvetica font</a:t>
            </a:r>
            <a:endParaRPr lang="en-US" altLang="en-US" sz="2800" dirty="0">
              <a:latin typeface="Palatino" charset="0"/>
              <a:cs typeface="Times New Roman" panose="02020603050405020304" pitchFamily="18" charset="0"/>
            </a:endParaRPr>
          </a:p>
          <a:p>
            <a:pPr marL="292100" indent="-292100" algn="ctr">
              <a:lnSpc>
                <a:spcPct val="90000"/>
              </a:lnSpc>
              <a:spcBef>
                <a:spcPct val="0"/>
              </a:spcBef>
              <a:buClr>
                <a:schemeClr val="tx1"/>
              </a:buClr>
              <a:buFontTx/>
              <a:buChar char=" "/>
            </a:pPr>
            <a:r>
              <a:rPr lang="en-US" altLang="en-US" sz="2800" dirty="0">
                <a:latin typeface="Palatino" charset="0"/>
                <a:cs typeface="Times New Roman" panose="02020603050405020304" pitchFamily="18" charset="0"/>
              </a:rPr>
              <a:t>Palatino font</a:t>
            </a:r>
          </a:p>
          <a:p>
            <a:pPr marL="292100" indent="-292100" algn="ctr">
              <a:lnSpc>
                <a:spcPct val="90000"/>
              </a:lnSpc>
              <a:spcBef>
                <a:spcPct val="0"/>
              </a:spcBef>
              <a:buClr>
                <a:schemeClr val="tx1"/>
              </a:buClr>
              <a:buFontTx/>
              <a:buChar char=" "/>
            </a:pPr>
            <a:r>
              <a:rPr lang="en-US" altLang="en-US" sz="2800" dirty="0">
                <a:latin typeface="Times New Roman" panose="02020603050405020304" pitchFamily="18" charset="0"/>
                <a:cs typeface="Times" panose="02020603050405020304" pitchFamily="18" charset="0"/>
              </a:rPr>
              <a:t>Times Roman font</a:t>
            </a:r>
            <a:endParaRPr lang="en-US" altLang="en-US" sz="2800" dirty="0">
              <a:latin typeface="Palatino" charset="0"/>
              <a:cs typeface="Times New Roman" panose="02020603050405020304" pitchFamily="18" charset="0"/>
            </a:endParaRPr>
          </a:p>
          <a:p>
            <a:pPr marL="292100" indent="-292100" algn="ctr">
              <a:lnSpc>
                <a:spcPct val="90000"/>
              </a:lnSpc>
              <a:spcBef>
                <a:spcPct val="0"/>
              </a:spcBef>
              <a:buFontTx/>
              <a:buChar char="•"/>
            </a:pPr>
            <a:r>
              <a:rPr lang="en-US" altLang="en-US" sz="2800" dirty="0">
                <a:latin typeface="Symbol" panose="05050102010706020507" pitchFamily="18" charset="2"/>
                <a:cs typeface="Times New Roman" panose="02020603050405020304" pitchFamily="18" charset="0"/>
              </a:rPr>
              <a:t>§´</a:t>
            </a:r>
            <a:r>
              <a:rPr lang="en-US" altLang="en-US" sz="2800" dirty="0">
                <a:cs typeface="Times New Roman" panose="02020603050405020304" pitchFamily="18" charset="0"/>
              </a:rPr>
              <a:t>µº¿</a:t>
            </a:r>
            <a:r>
              <a:rPr lang="en-US" altLang="en-US" sz="2800" dirty="0">
                <a:latin typeface="Symbol" panose="05050102010706020507" pitchFamily="18" charset="2"/>
                <a:cs typeface="Times New Roman" panose="02020603050405020304" pitchFamily="18" charset="0"/>
              </a:rPr>
              <a:t>Â</a:t>
            </a:r>
            <a:r>
              <a:rPr lang="en-US" altLang="en-US" sz="2800" dirty="0">
                <a:cs typeface="Times New Roman" panose="02020603050405020304" pitchFamily="18" charset="0"/>
              </a:rPr>
              <a:t> Ä¿</a:t>
            </a:r>
            <a:r>
              <a:rPr lang="en-US" altLang="en-US" sz="2800" dirty="0">
                <a:latin typeface="Symbol" panose="05050102010706020507" pitchFamily="18" charset="2"/>
                <a:cs typeface="Times New Roman" panose="02020603050405020304" pitchFamily="18" charset="0"/>
              </a:rPr>
              <a:t>~</a:t>
            </a:r>
            <a:r>
              <a:rPr lang="en-US" altLang="en-US" sz="2800" dirty="0">
                <a:cs typeface="Times New Roman" panose="02020603050405020304" pitchFamily="18" charset="0"/>
              </a:rPr>
              <a:t> </a:t>
            </a:r>
            <a:r>
              <a:rPr lang="en-US" altLang="en-US" sz="2800" dirty="0">
                <a:latin typeface="Palatino" charset="0"/>
                <a:cs typeface="Helvetica" panose="020B0604020202020204" pitchFamily="34" charset="0"/>
              </a:rPr>
              <a:t> (special symbol)</a:t>
            </a:r>
            <a:endParaRPr lang="en-GB" altLang="en-US" sz="2800" dirty="0">
              <a:latin typeface="Palatino" charset="0"/>
              <a:cs typeface="Helvetica" panose="020B0604020202020204" pitchFamily="34" charset="0"/>
            </a:endParaRPr>
          </a:p>
          <a:p>
            <a:pPr marL="292100" indent="-292100">
              <a:lnSpc>
                <a:spcPct val="90000"/>
              </a:lnSpc>
              <a:buClr>
                <a:schemeClr val="tx1"/>
              </a:buClr>
              <a:buFontTx/>
              <a:buChar char=" "/>
            </a:pPr>
            <a:endParaRPr lang="en-GB" altLang="en-US" sz="2800" dirty="0"/>
          </a:p>
          <a:p>
            <a:pPr marL="292100" indent="-292100">
              <a:lnSpc>
                <a:spcPct val="90000"/>
              </a:lnSpc>
              <a:buClr>
                <a:schemeClr val="tx1"/>
              </a:buClr>
            </a:pPr>
            <a:r>
              <a:rPr lang="en-GB" altLang="en-US" sz="2800" dirty="0" err="1"/>
              <a:t>Ukuran</a:t>
            </a:r>
            <a:r>
              <a:rPr lang="en-GB" altLang="en-US" sz="2800" dirty="0"/>
              <a:t> </a:t>
            </a:r>
            <a:r>
              <a:rPr lang="en-GB" altLang="en-US" sz="2800" dirty="0" err="1"/>
              <a:t>huruf</a:t>
            </a:r>
            <a:r>
              <a:rPr lang="en-GB" altLang="en-US" sz="2800" dirty="0"/>
              <a:t> </a:t>
            </a:r>
            <a:r>
              <a:rPr lang="en-GB" altLang="en-US" sz="2800" dirty="0" err="1"/>
              <a:t>ditentukan</a:t>
            </a:r>
            <a:r>
              <a:rPr lang="en-GB" altLang="en-US" sz="2800" dirty="0"/>
              <a:t> </a:t>
            </a:r>
            <a:r>
              <a:rPr lang="en-GB" altLang="en-US" sz="2800" dirty="0" err="1"/>
              <a:t>dalam</a:t>
            </a:r>
            <a:r>
              <a:rPr lang="en-GB" altLang="en-US" sz="2800" dirty="0"/>
              <a:t> points (</a:t>
            </a:r>
            <a:r>
              <a:rPr lang="en-GB" altLang="en-US" sz="2800" dirty="0" err="1"/>
              <a:t>pt</a:t>
            </a:r>
            <a:r>
              <a:rPr lang="en-GB" altLang="en-US" sz="2800" dirty="0"/>
              <a:t>) </a:t>
            </a:r>
            <a:r>
              <a:rPr lang="en-GB" altLang="en-US" sz="2800" dirty="0" err="1"/>
              <a:t>dimana</a:t>
            </a:r>
            <a:r>
              <a:rPr lang="en-GB" altLang="en-US" sz="2800" dirty="0"/>
              <a:t> 1 point </a:t>
            </a:r>
            <a:r>
              <a:rPr lang="en-GB" altLang="en-US" sz="2800" dirty="0" err="1"/>
              <a:t>antara</a:t>
            </a:r>
            <a:r>
              <a:rPr lang="en-GB" altLang="en-US" sz="2800" dirty="0"/>
              <a:t> 8 s/d 72)</a:t>
            </a:r>
            <a:br>
              <a:rPr lang="en-GB" altLang="en-US" sz="2800" dirty="0"/>
            </a:br>
            <a:r>
              <a:rPr lang="id-ID" altLang="en-US" sz="2800" dirty="0"/>
              <a:t>dan memiliki tinggi yang relatif dari masing-masing </a:t>
            </a:r>
            <a:r>
              <a:rPr lang="id-ID" altLang="en-US" sz="2800" dirty="0" err="1"/>
              <a:t>font</a:t>
            </a:r>
            <a:r>
              <a:rPr lang="id-ID" altLang="en-US" sz="2800" dirty="0"/>
              <a:t>.</a:t>
            </a:r>
            <a:endParaRPr lang="en-GB" altLang="en-US" sz="2800" dirty="0"/>
          </a:p>
          <a:p>
            <a:pPr marL="292100" indent="-292100">
              <a:lnSpc>
                <a:spcPct val="90000"/>
              </a:lnSpc>
              <a:buClr>
                <a:schemeClr val="tx1"/>
              </a:buClr>
              <a:buFontTx/>
              <a:buChar char=" "/>
            </a:pPr>
            <a:endParaRPr lang="en-GB" altLang="en-US" sz="2800" dirty="0"/>
          </a:p>
          <a:p>
            <a:pPr marL="292100" indent="-292100" algn="ctr">
              <a:lnSpc>
                <a:spcPct val="90000"/>
              </a:lnSpc>
              <a:spcBef>
                <a:spcPct val="0"/>
              </a:spcBef>
              <a:buClr>
                <a:schemeClr val="tx1"/>
              </a:buClr>
              <a:buFontTx/>
              <a:buChar char=" "/>
            </a:pPr>
            <a:endParaRPr lang="en-GB" altLang="en-US" sz="2800" dirty="0">
              <a:latin typeface="Helvetica" panose="020B0604020202020204" pitchFamily="34" charset="0"/>
              <a:cs typeface="Helvetica" panose="020B0604020202020204" pitchFamily="34" charset="0"/>
            </a:endParaRPr>
          </a:p>
        </p:txBody>
      </p:sp>
      <p:sp>
        <p:nvSpPr>
          <p:cNvPr id="79876" name="Slide Number Placeholder 4">
            <a:extLst>
              <a:ext uri="{FF2B5EF4-FFF2-40B4-BE49-F238E27FC236}">
                <a16:creationId xmlns:a16="http://schemas.microsoft.com/office/drawing/2014/main" id="{40EDA079-F176-4462-A16C-39716BED0811}"/>
              </a:ext>
            </a:extLst>
          </p:cNvPr>
          <p:cNvSpPr>
            <a:spLocks noGrp="1"/>
          </p:cNvSpPr>
          <p:nvPr>
            <p:ph type="sldNum" sz="quarter" idx="12"/>
          </p:nvPr>
        </p:nvSpPr>
        <p:spPr bwMode="auto">
          <a:xfrm>
            <a:off x="8610600" y="6416675"/>
            <a:ext cx="457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l" rtl="0" eaLnBrk="1" fontAlgn="base" hangingPunct="1">
              <a:spcBef>
                <a:spcPct val="0"/>
              </a:spcBef>
              <a:spcAft>
                <a:spcPct val="0"/>
              </a:spcAft>
              <a:defRPr sz="1200" kern="1200">
                <a:solidFill>
                  <a:schemeClr val="tx2"/>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C708885F-0ED6-4DB2-9C0F-7E8A6014D0FD}" type="slidenum">
              <a:rPr lang="en-US" altLang="en-US" smtClean="0"/>
              <a:pPr/>
              <a:t>61</a:t>
            </a:fld>
            <a:endParaRPr lang="en-US" altLang="en-US">
              <a:solidFill>
                <a:schemeClr val="tx2"/>
              </a:solidFill>
            </a:endParaRPr>
          </a:p>
        </p:txBody>
      </p:sp>
      <p:sp>
        <p:nvSpPr>
          <p:cNvPr id="5" name="Subtitle 4">
            <a:extLst>
              <a:ext uri="{FF2B5EF4-FFF2-40B4-BE49-F238E27FC236}">
                <a16:creationId xmlns:a16="http://schemas.microsoft.com/office/drawing/2014/main" id="{F6212E9D-C6BD-484D-A8DA-3A910C63EC32}"/>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6" name="Subtitle 4">
            <a:extLst>
              <a:ext uri="{FF2B5EF4-FFF2-40B4-BE49-F238E27FC236}">
                <a16:creationId xmlns:a16="http://schemas.microsoft.com/office/drawing/2014/main" id="{ABA6BCC6-52B2-424F-96B6-75D4C9124FD7}"/>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5065005D-5DF1-42F9-84F6-62C6D83CD1F1}"/>
              </a:ext>
            </a:extLst>
          </p:cNvPr>
          <p:cNvSpPr>
            <a:spLocks noGrp="1"/>
          </p:cNvSpPr>
          <p:nvPr>
            <p:ph type="title"/>
          </p:nvPr>
        </p:nvSpPr>
        <p:spPr>
          <a:xfrm>
            <a:off x="739288" y="987894"/>
            <a:ext cx="9744637" cy="809251"/>
          </a:xfrm>
        </p:spPr>
        <p:txBody>
          <a:bodyPr/>
          <a:lstStyle/>
          <a:p>
            <a:pPr>
              <a:defRPr/>
            </a:pPr>
            <a:r>
              <a:rPr lang="id-ID" dirty="0">
                <a:solidFill>
                  <a:schemeClr val="accent2">
                    <a:lumMod val="40000"/>
                    <a:lumOff val="60000"/>
                  </a:schemeClr>
                </a:solidFill>
              </a:rPr>
              <a:t>Karakteristik </a:t>
            </a:r>
            <a:r>
              <a:rPr lang="en-GB" dirty="0">
                <a:solidFill>
                  <a:schemeClr val="accent2">
                    <a:lumMod val="40000"/>
                    <a:lumOff val="60000"/>
                  </a:schemeClr>
                </a:solidFill>
              </a:rPr>
              <a:t>Fonts</a:t>
            </a:r>
          </a:p>
        </p:txBody>
      </p:sp>
      <p:sp>
        <p:nvSpPr>
          <p:cNvPr id="80899" name="Rectangle 3">
            <a:extLst>
              <a:ext uri="{FF2B5EF4-FFF2-40B4-BE49-F238E27FC236}">
                <a16:creationId xmlns:a16="http://schemas.microsoft.com/office/drawing/2014/main" id="{71A2744B-A13C-4260-8069-92A20E3E5298}"/>
              </a:ext>
            </a:extLst>
          </p:cNvPr>
          <p:cNvSpPr>
            <a:spLocks noGrp="1"/>
          </p:cNvSpPr>
          <p:nvPr>
            <p:ph idx="1"/>
          </p:nvPr>
        </p:nvSpPr>
        <p:spPr/>
        <p:txBody>
          <a:bodyPr>
            <a:normAutofit fontScale="92500" lnSpcReduction="10000"/>
          </a:bodyPr>
          <a:lstStyle/>
          <a:p>
            <a:pPr marL="342900">
              <a:buNone/>
            </a:pPr>
            <a:r>
              <a:rPr lang="en-GB" altLang="en-US" sz="2200"/>
              <a:t>Pitch</a:t>
            </a:r>
          </a:p>
          <a:p>
            <a:pPr marL="742950" lvl="1"/>
            <a:r>
              <a:rPr lang="en-GB" altLang="en-US" sz="2200"/>
              <a:t>fixed-pitch – setiap karakter memiliki lebar yang sama</a:t>
            </a:r>
          </a:p>
          <a:p>
            <a:pPr lvl="2">
              <a:buClr>
                <a:schemeClr val="tx1"/>
              </a:buClr>
              <a:buFontTx/>
              <a:buChar char=" "/>
            </a:pPr>
            <a:r>
              <a:rPr lang="en-GB" altLang="en-US" sz="2200"/>
              <a:t>e.g. </a:t>
            </a:r>
            <a:r>
              <a:rPr lang="en-GB" altLang="en-US" sz="2200">
                <a:latin typeface="Courier" charset="0"/>
              </a:rPr>
              <a:t>Courier</a:t>
            </a:r>
            <a:endParaRPr lang="en-GB" altLang="en-US" sz="2200"/>
          </a:p>
          <a:p>
            <a:pPr marL="742950" lvl="1"/>
            <a:r>
              <a:rPr lang="en-GB" altLang="en-US" sz="2200"/>
              <a:t>variable-pitched  – beberapa karakter lebih lebar</a:t>
            </a:r>
            <a:r>
              <a:rPr lang="id-ID" altLang="en-US" sz="2200"/>
              <a:t> dari yang lain</a:t>
            </a:r>
            <a:endParaRPr lang="en-GB" altLang="en-US" sz="2200"/>
          </a:p>
          <a:p>
            <a:pPr lvl="2">
              <a:buClr>
                <a:schemeClr val="tx1"/>
              </a:buClr>
              <a:buFontTx/>
              <a:buChar char=" "/>
            </a:pPr>
            <a:r>
              <a:rPr lang="en-GB" altLang="en-US" sz="2200"/>
              <a:t>e.g. </a:t>
            </a:r>
            <a:r>
              <a:rPr lang="en-GB" altLang="en-US" sz="2200">
                <a:latin typeface="Times New Roman" panose="02020603050405020304" pitchFamily="18" charset="0"/>
              </a:rPr>
              <a:t>Times Roman</a:t>
            </a:r>
            <a:r>
              <a:rPr lang="en-GB" altLang="en-US" sz="2200"/>
              <a:t> – compare the ‘i’ and the “m”</a:t>
            </a:r>
          </a:p>
          <a:p>
            <a:pPr marL="342900">
              <a:buNone/>
            </a:pPr>
            <a:r>
              <a:rPr lang="en-GB" altLang="en-US" sz="2200"/>
              <a:t>Serif or Sans-serif</a:t>
            </a:r>
          </a:p>
          <a:p>
            <a:pPr marL="742950" lvl="1"/>
            <a:r>
              <a:rPr lang="en-GB" altLang="en-US" sz="2200"/>
              <a:t>sans-serif – akhiran goresan bentuk kotak</a:t>
            </a:r>
          </a:p>
          <a:p>
            <a:pPr lvl="2">
              <a:buClr>
                <a:schemeClr val="tx1"/>
              </a:buClr>
              <a:buFontTx/>
              <a:buChar char=" "/>
            </a:pPr>
            <a:r>
              <a:rPr lang="en-GB" altLang="en-US" sz="2200"/>
              <a:t>e.g. </a:t>
            </a:r>
            <a:r>
              <a:rPr lang="en-GB" altLang="en-US" sz="2200">
                <a:latin typeface="Helvetica" panose="020B0604020202020204" pitchFamily="34" charset="0"/>
              </a:rPr>
              <a:t>Helvetica</a:t>
            </a:r>
            <a:endParaRPr lang="en-GB" altLang="en-US" sz="2200"/>
          </a:p>
          <a:p>
            <a:pPr marL="742950" lvl="1"/>
            <a:r>
              <a:rPr lang="en-GB" altLang="en-US" sz="2200"/>
              <a:t>serif  –  akhiran bentuk miring</a:t>
            </a:r>
          </a:p>
          <a:p>
            <a:pPr lvl="2">
              <a:buClr>
                <a:schemeClr val="tx1"/>
              </a:buClr>
              <a:buFontTx/>
              <a:buChar char=" "/>
            </a:pPr>
            <a:r>
              <a:rPr lang="en-GB" altLang="en-US" sz="2200"/>
              <a:t>e.g. </a:t>
            </a:r>
            <a:r>
              <a:rPr lang="en-GB" altLang="en-US" sz="2200">
                <a:latin typeface="Times New Roman" panose="02020603050405020304" pitchFamily="18" charset="0"/>
              </a:rPr>
              <a:t>Times Roman</a:t>
            </a:r>
            <a:r>
              <a:rPr lang="en-GB" altLang="en-US" sz="2200"/>
              <a:t> or </a:t>
            </a:r>
            <a:r>
              <a:rPr lang="en-GB" altLang="en-US" sz="2200">
                <a:latin typeface="Palatino" charset="0"/>
              </a:rPr>
              <a:t>Palatino</a:t>
            </a:r>
          </a:p>
        </p:txBody>
      </p:sp>
      <p:sp>
        <p:nvSpPr>
          <p:cNvPr id="80900" name="Slide Number Placeholder 8">
            <a:extLst>
              <a:ext uri="{FF2B5EF4-FFF2-40B4-BE49-F238E27FC236}">
                <a16:creationId xmlns:a16="http://schemas.microsoft.com/office/drawing/2014/main" id="{AF569053-7CDF-41F7-B86E-97E2767F727E}"/>
              </a:ext>
            </a:extLst>
          </p:cNvPr>
          <p:cNvSpPr>
            <a:spLocks noGrp="1"/>
          </p:cNvSpPr>
          <p:nvPr>
            <p:ph type="sldNum" sz="quarter" idx="12"/>
          </p:nvPr>
        </p:nvSpPr>
        <p:spPr bwMode="auto">
          <a:xfrm>
            <a:off x="8204200" y="6477000"/>
            <a:ext cx="733425" cy="2746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0" numCol="1" anchor="b"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3F3F3F"/>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80D078FE-F7A7-47DB-A9B1-3434BA350004}" type="slidenum">
              <a:rPr lang="en-US" altLang="en-US" smtClean="0"/>
              <a:pPr/>
              <a:t>62</a:t>
            </a:fld>
            <a:endParaRPr lang="en-US" altLang="en-US">
              <a:solidFill>
                <a:srgbClr val="3F3F3F"/>
              </a:solidFill>
            </a:endParaRPr>
          </a:p>
        </p:txBody>
      </p:sp>
      <p:pic>
        <p:nvPicPr>
          <p:cNvPr id="80901" name="Picture 4">
            <a:extLst>
              <a:ext uri="{FF2B5EF4-FFF2-40B4-BE49-F238E27FC236}">
                <a16:creationId xmlns:a16="http://schemas.microsoft.com/office/drawing/2014/main" id="{D8EC530F-F99F-4F7A-B688-EC7C934F03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3000" y="5486400"/>
            <a:ext cx="508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2" name="Picture 5">
            <a:extLst>
              <a:ext uri="{FF2B5EF4-FFF2-40B4-BE49-F238E27FC236}">
                <a16:creationId xmlns:a16="http://schemas.microsoft.com/office/drawing/2014/main" id="{100BB1D2-C3F5-4F67-8D11-1EEB5C283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3000" y="4191000"/>
            <a:ext cx="5207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3" name="Oval 6">
            <a:extLst>
              <a:ext uri="{FF2B5EF4-FFF2-40B4-BE49-F238E27FC236}">
                <a16:creationId xmlns:a16="http://schemas.microsoft.com/office/drawing/2014/main" id="{6080B69E-7941-4B4E-A6F2-159DA086A4D6}"/>
              </a:ext>
            </a:extLst>
          </p:cNvPr>
          <p:cNvSpPr>
            <a:spLocks noChangeArrowheads="1"/>
          </p:cNvSpPr>
          <p:nvPr/>
        </p:nvSpPr>
        <p:spPr bwMode="auto">
          <a:xfrm>
            <a:off x="8610600" y="4648200"/>
            <a:ext cx="304800" cy="3048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80904" name="Oval 7">
            <a:extLst>
              <a:ext uri="{FF2B5EF4-FFF2-40B4-BE49-F238E27FC236}">
                <a16:creationId xmlns:a16="http://schemas.microsoft.com/office/drawing/2014/main" id="{2D571359-FB3F-409D-B255-B289BD85EBE6}"/>
              </a:ext>
            </a:extLst>
          </p:cNvPr>
          <p:cNvSpPr>
            <a:spLocks noChangeArrowheads="1"/>
          </p:cNvSpPr>
          <p:nvPr/>
        </p:nvSpPr>
        <p:spPr bwMode="auto">
          <a:xfrm>
            <a:off x="8610600" y="5334000"/>
            <a:ext cx="304800" cy="3048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9" name="Subtitle 4">
            <a:extLst>
              <a:ext uri="{FF2B5EF4-FFF2-40B4-BE49-F238E27FC236}">
                <a16:creationId xmlns:a16="http://schemas.microsoft.com/office/drawing/2014/main" id="{0D50085D-A326-44C0-ADD0-641BE13DEE1F}"/>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10" name="Subtitle 4">
            <a:extLst>
              <a:ext uri="{FF2B5EF4-FFF2-40B4-BE49-F238E27FC236}">
                <a16:creationId xmlns:a16="http://schemas.microsoft.com/office/drawing/2014/main" id="{FD4FAE49-86C9-4F13-ABD0-24DAF2F4DD97}"/>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791F6C67-C377-474D-AC62-0EAC1BB1CDF2}"/>
              </a:ext>
            </a:extLst>
          </p:cNvPr>
          <p:cNvSpPr>
            <a:spLocks noGrp="1"/>
          </p:cNvSpPr>
          <p:nvPr>
            <p:ph type="title"/>
          </p:nvPr>
        </p:nvSpPr>
        <p:spPr>
          <a:xfrm>
            <a:off x="1054248" y="1118758"/>
            <a:ext cx="9744637" cy="809251"/>
          </a:xfrm>
        </p:spPr>
        <p:txBody>
          <a:bodyPr/>
          <a:lstStyle/>
          <a:p>
            <a:pPr>
              <a:defRPr/>
            </a:pPr>
            <a:r>
              <a:rPr lang="id-ID" dirty="0">
                <a:solidFill>
                  <a:schemeClr val="tx2">
                    <a:satMod val="200000"/>
                  </a:schemeClr>
                </a:solidFill>
              </a:rPr>
              <a:t>Kategori Font</a:t>
            </a:r>
            <a:endParaRPr lang="en-US" dirty="0">
              <a:solidFill>
                <a:schemeClr val="tx2">
                  <a:satMod val="200000"/>
                </a:schemeClr>
              </a:solidFill>
            </a:endParaRPr>
          </a:p>
        </p:txBody>
      </p:sp>
      <p:sp>
        <p:nvSpPr>
          <p:cNvPr id="81923" name="Rectangle 3">
            <a:extLst>
              <a:ext uri="{FF2B5EF4-FFF2-40B4-BE49-F238E27FC236}">
                <a16:creationId xmlns:a16="http://schemas.microsoft.com/office/drawing/2014/main" id="{8D11EC6B-83BA-499F-B8D3-4FB4DF58C791}"/>
              </a:ext>
            </a:extLst>
          </p:cNvPr>
          <p:cNvSpPr>
            <a:spLocks noGrp="1"/>
          </p:cNvSpPr>
          <p:nvPr>
            <p:ph idx="1"/>
          </p:nvPr>
        </p:nvSpPr>
        <p:spPr/>
        <p:txBody>
          <a:bodyPr>
            <a:noAutofit/>
          </a:bodyPr>
          <a:lstStyle/>
          <a:p>
            <a:pPr eaLnBrk="1" hangingPunct="1"/>
            <a:r>
              <a:rPr lang="en-GB" altLang="en-US" sz="2400" dirty="0">
                <a:latin typeface="Signika" panose="02010003020600000004"/>
              </a:rPr>
              <a:t>Lowercase</a:t>
            </a:r>
            <a:r>
              <a:rPr lang="id-ID" altLang="en-US" sz="2400" dirty="0">
                <a:latin typeface="Signika" panose="02010003020600000004"/>
              </a:rPr>
              <a:t> </a:t>
            </a:r>
            <a:endParaRPr lang="en-GB" altLang="en-US" sz="2400" dirty="0">
              <a:latin typeface="Signika" panose="02010003020600000004"/>
            </a:endParaRPr>
          </a:p>
          <a:p>
            <a:pPr lvl="1" eaLnBrk="1" hangingPunct="1"/>
            <a:r>
              <a:rPr lang="en-US" altLang="en-US" sz="2400" dirty="0" err="1">
                <a:latin typeface="Signika" panose="02010003020600000004"/>
              </a:rPr>
              <a:t>mudah</a:t>
            </a:r>
            <a:r>
              <a:rPr lang="en-US" altLang="en-US" sz="2400" dirty="0">
                <a:latin typeface="Signika" panose="02010003020600000004"/>
              </a:rPr>
              <a:t> </a:t>
            </a:r>
            <a:r>
              <a:rPr lang="en-US" altLang="en-US" sz="2400" dirty="0" err="1">
                <a:latin typeface="Signika" panose="02010003020600000004"/>
              </a:rPr>
              <a:t>untuk</a:t>
            </a:r>
            <a:r>
              <a:rPr lang="en-US" altLang="en-US" sz="2400" dirty="0">
                <a:latin typeface="Signika" panose="02010003020600000004"/>
              </a:rPr>
              <a:t> </a:t>
            </a:r>
            <a:r>
              <a:rPr lang="en-US" altLang="en-US" sz="2400" dirty="0" err="1">
                <a:latin typeface="Signika" panose="02010003020600000004"/>
              </a:rPr>
              <a:t>membaca</a:t>
            </a:r>
            <a:r>
              <a:rPr lang="en-US" altLang="en-US" sz="2400" dirty="0">
                <a:latin typeface="Signika" panose="02010003020600000004"/>
              </a:rPr>
              <a:t> </a:t>
            </a:r>
            <a:r>
              <a:rPr lang="en-US" altLang="en-US" sz="2400" dirty="0" err="1">
                <a:latin typeface="Signika" panose="02010003020600000004"/>
              </a:rPr>
              <a:t>bentuk</a:t>
            </a:r>
            <a:r>
              <a:rPr lang="en-US" altLang="en-US" sz="2400" dirty="0">
                <a:latin typeface="Signika" panose="02010003020600000004"/>
              </a:rPr>
              <a:t> kata-kata </a:t>
            </a:r>
            <a:r>
              <a:rPr lang="id-ID" altLang="en-US" sz="2400" dirty="0">
                <a:latin typeface="Signika" panose="02010003020600000004"/>
              </a:rPr>
              <a:t>karena hurufnya kecil</a:t>
            </a:r>
            <a:endParaRPr lang="en-GB" altLang="en-US" sz="2400" dirty="0">
              <a:latin typeface="Signika" panose="02010003020600000004"/>
            </a:endParaRPr>
          </a:p>
          <a:p>
            <a:pPr eaLnBrk="1" hangingPunct="1"/>
            <a:r>
              <a:rPr lang="en-GB" altLang="en-US" sz="2400" dirty="0">
                <a:latin typeface="Signika" panose="02010003020600000004"/>
              </a:rPr>
              <a:t>UPPERCASE</a:t>
            </a:r>
          </a:p>
          <a:p>
            <a:pPr lvl="1" eaLnBrk="1" hangingPunct="1"/>
            <a:r>
              <a:rPr lang="id-ID" altLang="en-US" sz="2400" dirty="0">
                <a:latin typeface="Signika" panose="02010003020600000004"/>
              </a:rPr>
              <a:t>Huruf kapital, untuk judul, nama, </a:t>
            </a:r>
            <a:r>
              <a:rPr lang="id-ID" altLang="en-US" sz="2400" dirty="0" err="1">
                <a:latin typeface="Signika" panose="02010003020600000004"/>
              </a:rPr>
              <a:t>dsb</a:t>
            </a:r>
            <a:r>
              <a:rPr lang="id-ID" altLang="en-US" sz="2400" dirty="0">
                <a:latin typeface="Signika" panose="02010003020600000004"/>
              </a:rPr>
              <a:t>, atau gabungan antara angka dan abjad.</a:t>
            </a:r>
            <a:r>
              <a:rPr lang="en-US" altLang="en-US" sz="2400" dirty="0">
                <a:latin typeface="Signika" panose="02010003020600000004"/>
              </a:rPr>
              <a:t> </a:t>
            </a:r>
            <a:endParaRPr lang="en-GB" altLang="en-US" sz="2400" dirty="0">
              <a:latin typeface="Signika" panose="02010003020600000004"/>
            </a:endParaRPr>
          </a:p>
          <a:p>
            <a:pPr eaLnBrk="1" hangingPunct="1"/>
            <a:r>
              <a:rPr lang="en-GB" altLang="en-US" sz="2400" dirty="0">
                <a:latin typeface="Signika" panose="02010003020600000004"/>
              </a:rPr>
              <a:t>Serif </a:t>
            </a:r>
            <a:r>
              <a:rPr lang="id-ID" altLang="en-US" sz="2400" dirty="0">
                <a:latin typeface="Signika" panose="02010003020600000004"/>
              </a:rPr>
              <a:t> </a:t>
            </a:r>
            <a:r>
              <a:rPr lang="en-GB" altLang="en-US" sz="2400" dirty="0">
                <a:latin typeface="Signika" panose="02010003020600000004"/>
              </a:rPr>
              <a:t>fonts</a:t>
            </a:r>
            <a:r>
              <a:rPr lang="id-ID" altLang="en-US" sz="2400" dirty="0">
                <a:latin typeface="Signika" panose="02010003020600000004"/>
              </a:rPr>
              <a:t> </a:t>
            </a:r>
            <a:endParaRPr lang="en-GB" altLang="en-US" sz="2400" dirty="0">
              <a:latin typeface="Signika" panose="02010003020600000004"/>
            </a:endParaRPr>
          </a:p>
          <a:p>
            <a:pPr lvl="1" eaLnBrk="1" hangingPunct="1"/>
            <a:r>
              <a:rPr lang="en-US" altLang="en-US" sz="2400" dirty="0" err="1">
                <a:latin typeface="Signika" panose="02010003020600000004"/>
              </a:rPr>
              <a:t>membantu</a:t>
            </a:r>
            <a:r>
              <a:rPr lang="en-US" altLang="en-US" sz="2400" dirty="0">
                <a:latin typeface="Signika" panose="02010003020600000004"/>
              </a:rPr>
              <a:t> </a:t>
            </a:r>
            <a:r>
              <a:rPr lang="en-US" altLang="en-US" sz="2400" dirty="0" err="1">
                <a:latin typeface="Signika" panose="02010003020600000004"/>
              </a:rPr>
              <a:t>mata</a:t>
            </a:r>
            <a:r>
              <a:rPr lang="en-US" altLang="en-US" sz="2400" dirty="0">
                <a:latin typeface="Signika" panose="02010003020600000004"/>
              </a:rPr>
              <a:t> </a:t>
            </a:r>
            <a:r>
              <a:rPr lang="id-ID" altLang="en-US" sz="2400" dirty="0">
                <a:latin typeface="Signika" panose="02010003020600000004"/>
              </a:rPr>
              <a:t>a</a:t>
            </a:r>
            <a:r>
              <a:rPr lang="en-US" altLang="en-US" sz="2400" dirty="0" err="1">
                <a:latin typeface="Signika" panose="02010003020600000004"/>
              </a:rPr>
              <a:t>nda</a:t>
            </a:r>
            <a:r>
              <a:rPr lang="en-US" altLang="en-US" sz="2400" dirty="0">
                <a:latin typeface="Signika" panose="02010003020600000004"/>
              </a:rPr>
              <a:t> </a:t>
            </a:r>
            <a:r>
              <a:rPr lang="id-ID" altLang="en-US" sz="2400" dirty="0">
                <a:latin typeface="Signika" panose="02010003020600000004"/>
              </a:rPr>
              <a:t>membaca suatu </a:t>
            </a:r>
            <a:r>
              <a:rPr lang="id-ID" altLang="en-US" sz="2400" dirty="0" err="1">
                <a:latin typeface="Signika" panose="02010003020600000004"/>
              </a:rPr>
              <a:t>print</a:t>
            </a:r>
            <a:r>
              <a:rPr lang="id-ID" altLang="en-US" sz="2400" dirty="0">
                <a:latin typeface="Signika" panose="02010003020600000004"/>
              </a:rPr>
              <a:t> </a:t>
            </a:r>
            <a:r>
              <a:rPr lang="id-ID" altLang="en-US" sz="2400" dirty="0" err="1">
                <a:latin typeface="Signika" panose="02010003020600000004"/>
              </a:rPr>
              <a:t>text</a:t>
            </a:r>
            <a:r>
              <a:rPr lang="id-ID" altLang="en-US" sz="2400" dirty="0">
                <a:latin typeface="Signika" panose="02010003020600000004"/>
              </a:rPr>
              <a:t> yang</a:t>
            </a:r>
            <a:r>
              <a:rPr lang="en-US" altLang="en-US" sz="2400" dirty="0">
                <a:latin typeface="Signika" panose="02010003020600000004"/>
              </a:rPr>
              <a:t> </a:t>
            </a:r>
            <a:r>
              <a:rPr lang="en-US" altLang="en-US" sz="2400" dirty="0" err="1">
                <a:latin typeface="Signika" panose="02010003020600000004"/>
              </a:rPr>
              <a:t>panjang</a:t>
            </a:r>
            <a:r>
              <a:rPr lang="id-ID" altLang="en-US" sz="2400" dirty="0">
                <a:latin typeface="Signika" panose="02010003020600000004"/>
              </a:rPr>
              <a:t>.</a:t>
            </a:r>
            <a:endParaRPr lang="en-US" altLang="en-US" sz="2400" dirty="0">
              <a:latin typeface="Signika" panose="02010003020600000004"/>
            </a:endParaRPr>
          </a:p>
          <a:p>
            <a:pPr lvl="1" eaLnBrk="1" hangingPunct="1"/>
            <a:r>
              <a:rPr lang="en-US" altLang="en-US" sz="2400" dirty="0" err="1">
                <a:latin typeface="Signika" panose="02010003020600000004"/>
              </a:rPr>
              <a:t>sering</a:t>
            </a:r>
            <a:r>
              <a:rPr lang="en-US" altLang="en-US" sz="2400" dirty="0">
                <a:latin typeface="Signika" panose="02010003020600000004"/>
              </a:rPr>
              <a:t> </a:t>
            </a:r>
            <a:r>
              <a:rPr lang="id-ID" altLang="en-US" sz="2400" dirty="0">
                <a:latin typeface="Signika" panose="02010003020600000004"/>
              </a:rPr>
              <a:t>digunakan pada  </a:t>
            </a:r>
            <a:r>
              <a:rPr lang="en-US" altLang="en-US" sz="2400" dirty="0" err="1">
                <a:latin typeface="Signika" panose="02010003020600000004"/>
              </a:rPr>
              <a:t>layar</a:t>
            </a:r>
            <a:r>
              <a:rPr lang="en-US" altLang="en-US" sz="2400" dirty="0">
                <a:latin typeface="Signika" panose="02010003020600000004"/>
              </a:rPr>
              <a:t> </a:t>
            </a:r>
            <a:r>
              <a:rPr lang="id-ID" altLang="en-US" sz="2400" dirty="0">
                <a:latin typeface="Signika" panose="02010003020600000004"/>
              </a:rPr>
              <a:t>monitor.</a:t>
            </a:r>
            <a:endParaRPr lang="en-GB" altLang="en-US" sz="2400" dirty="0">
              <a:latin typeface="Signika" panose="02010003020600000004"/>
            </a:endParaRPr>
          </a:p>
          <a:p>
            <a:pPr eaLnBrk="1" hangingPunct="1"/>
            <a:endParaRPr lang="en-US" altLang="en-US" sz="2400" dirty="0">
              <a:latin typeface="Signika" panose="02010003020600000004"/>
            </a:endParaRPr>
          </a:p>
        </p:txBody>
      </p:sp>
      <p:sp>
        <p:nvSpPr>
          <p:cNvPr id="81924" name="Slide Number Placeholder 4">
            <a:extLst>
              <a:ext uri="{FF2B5EF4-FFF2-40B4-BE49-F238E27FC236}">
                <a16:creationId xmlns:a16="http://schemas.microsoft.com/office/drawing/2014/main" id="{5237FF6A-A7DA-44C8-BC70-EFB54AC43F4E}"/>
              </a:ext>
            </a:extLst>
          </p:cNvPr>
          <p:cNvSpPr>
            <a:spLocks noGrp="1"/>
          </p:cNvSpPr>
          <p:nvPr>
            <p:ph type="sldNum" sz="quarter" idx="12"/>
          </p:nvPr>
        </p:nvSpPr>
        <p:spPr bwMode="auto">
          <a:xfrm>
            <a:off x="8610600" y="6416675"/>
            <a:ext cx="457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l" rtl="0" eaLnBrk="1" fontAlgn="base" hangingPunct="1">
              <a:spcBef>
                <a:spcPct val="0"/>
              </a:spcBef>
              <a:spcAft>
                <a:spcPct val="0"/>
              </a:spcAft>
              <a:defRPr sz="1200" kern="1200">
                <a:solidFill>
                  <a:schemeClr val="tx2"/>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C708885F-0ED6-4DB2-9C0F-7E8A6014D0FD}" type="slidenum">
              <a:rPr lang="en-US" altLang="en-US" smtClean="0"/>
              <a:pPr/>
              <a:t>63</a:t>
            </a:fld>
            <a:endParaRPr lang="en-US" altLang="en-US">
              <a:solidFill>
                <a:schemeClr val="tx2"/>
              </a:solidFill>
            </a:endParaRPr>
          </a:p>
        </p:txBody>
      </p:sp>
      <p:sp>
        <p:nvSpPr>
          <p:cNvPr id="5" name="Subtitle 4">
            <a:extLst>
              <a:ext uri="{FF2B5EF4-FFF2-40B4-BE49-F238E27FC236}">
                <a16:creationId xmlns:a16="http://schemas.microsoft.com/office/drawing/2014/main" id="{FFBC6CA9-1ABD-49F7-B70F-7368B61FBACC}"/>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6" name="Subtitle 4">
            <a:extLst>
              <a:ext uri="{FF2B5EF4-FFF2-40B4-BE49-F238E27FC236}">
                <a16:creationId xmlns:a16="http://schemas.microsoft.com/office/drawing/2014/main" id="{60B04020-C76B-4EFD-8942-51ED870B5230}"/>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BB4C1B7F-D66C-4AC1-A835-EE7ED720B666}"/>
              </a:ext>
            </a:extLst>
          </p:cNvPr>
          <p:cNvSpPr>
            <a:spLocks noGrp="1"/>
          </p:cNvSpPr>
          <p:nvPr>
            <p:ph type="title"/>
          </p:nvPr>
        </p:nvSpPr>
        <p:spPr/>
        <p:txBody>
          <a:bodyPr/>
          <a:lstStyle/>
          <a:p>
            <a:pPr>
              <a:defRPr/>
            </a:pPr>
            <a:r>
              <a:rPr lang="en-GB" dirty="0">
                <a:solidFill>
                  <a:schemeClr val="tx2">
                    <a:satMod val="200000"/>
                  </a:schemeClr>
                </a:solidFill>
              </a:rPr>
              <a:t>Scanner</a:t>
            </a:r>
            <a:endParaRPr lang="en-US" dirty="0">
              <a:solidFill>
                <a:schemeClr val="tx2">
                  <a:satMod val="200000"/>
                </a:schemeClr>
              </a:solidFill>
            </a:endParaRPr>
          </a:p>
        </p:txBody>
      </p:sp>
      <p:sp>
        <p:nvSpPr>
          <p:cNvPr id="87043" name="Rectangle 3">
            <a:extLst>
              <a:ext uri="{FF2B5EF4-FFF2-40B4-BE49-F238E27FC236}">
                <a16:creationId xmlns:a16="http://schemas.microsoft.com/office/drawing/2014/main" id="{52538512-4F80-452E-98E6-117A34F743CB}"/>
              </a:ext>
            </a:extLst>
          </p:cNvPr>
          <p:cNvSpPr>
            <a:spLocks noGrp="1"/>
          </p:cNvSpPr>
          <p:nvPr>
            <p:ph idx="1"/>
          </p:nvPr>
        </p:nvSpPr>
        <p:spPr>
          <a:xfrm>
            <a:off x="1319455" y="1752600"/>
            <a:ext cx="5334000" cy="5334000"/>
          </a:xfrm>
        </p:spPr>
        <p:txBody>
          <a:bodyPr>
            <a:noAutofit/>
          </a:bodyPr>
          <a:lstStyle/>
          <a:p>
            <a:pPr marL="411480">
              <a:lnSpc>
                <a:spcPct val="90000"/>
              </a:lnSpc>
              <a:buFont typeface="Wingdings"/>
              <a:buChar char=""/>
              <a:defRPr/>
            </a:pPr>
            <a:endParaRPr lang="en-US" sz="1700" dirty="0"/>
          </a:p>
          <a:p>
            <a:pPr marL="411480">
              <a:lnSpc>
                <a:spcPct val="90000"/>
              </a:lnSpc>
              <a:buNone/>
              <a:defRPr/>
            </a:pPr>
            <a:r>
              <a:rPr lang="en-US" sz="1700" dirty="0" err="1"/>
              <a:t>Macam</a:t>
            </a:r>
            <a:r>
              <a:rPr lang="id-ID" sz="1700" dirty="0"/>
              <a:t>-macam </a:t>
            </a:r>
            <a:r>
              <a:rPr lang="en-US" sz="1700" dirty="0"/>
              <a:t>scanner</a:t>
            </a:r>
          </a:p>
          <a:p>
            <a:pPr marL="412052">
              <a:lnSpc>
                <a:spcPct val="90000"/>
              </a:lnSpc>
              <a:buFont typeface="Wingdings"/>
              <a:buChar char=""/>
              <a:defRPr/>
            </a:pPr>
            <a:r>
              <a:rPr lang="en-US" sz="1700" dirty="0"/>
              <a:t>Flat</a:t>
            </a:r>
            <a:r>
              <a:rPr lang="id-ID" sz="1700" dirty="0"/>
              <a:t>bed</a:t>
            </a:r>
          </a:p>
          <a:p>
            <a:pPr marL="740664" lvl="1">
              <a:lnSpc>
                <a:spcPct val="90000"/>
              </a:lnSpc>
              <a:buFont typeface="Wingdings"/>
              <a:buChar char=""/>
              <a:defRPr/>
            </a:pPr>
            <a:r>
              <a:rPr lang="en-US" sz="1700" dirty="0" err="1"/>
              <a:t>kertas</a:t>
            </a:r>
            <a:r>
              <a:rPr lang="en-US" sz="1700" dirty="0"/>
              <a:t> </a:t>
            </a:r>
            <a:r>
              <a:rPr lang="en-US" sz="1700" dirty="0" err="1"/>
              <a:t>diletakkan</a:t>
            </a:r>
            <a:r>
              <a:rPr lang="en-US" sz="1700" dirty="0"/>
              <a:t> </a:t>
            </a:r>
            <a:r>
              <a:rPr lang="en-US" sz="1700" dirty="0" err="1"/>
              <a:t>di</a:t>
            </a:r>
            <a:r>
              <a:rPr lang="en-US" sz="1700" dirty="0"/>
              <a:t> </a:t>
            </a:r>
            <a:r>
              <a:rPr lang="en-US" sz="1700" dirty="0" err="1"/>
              <a:t>atas</a:t>
            </a:r>
            <a:r>
              <a:rPr lang="en-US" sz="1700" dirty="0"/>
              <a:t> </a:t>
            </a:r>
            <a:r>
              <a:rPr lang="en-US" sz="1700" dirty="0" err="1"/>
              <a:t>piring</a:t>
            </a:r>
            <a:r>
              <a:rPr lang="en-US" sz="1700" dirty="0"/>
              <a:t> </a:t>
            </a:r>
            <a:r>
              <a:rPr lang="en-US" sz="1700" dirty="0" err="1"/>
              <a:t>kaca</a:t>
            </a:r>
            <a:r>
              <a:rPr lang="en-US" sz="1700" dirty="0"/>
              <a:t>, </a:t>
            </a:r>
            <a:r>
              <a:rPr lang="en-US" sz="1700" dirty="0" err="1"/>
              <a:t>seluruh</a:t>
            </a:r>
            <a:r>
              <a:rPr lang="en-US" sz="1700" dirty="0"/>
              <a:t> </a:t>
            </a:r>
            <a:r>
              <a:rPr lang="en-US" sz="1700" dirty="0" err="1"/>
              <a:t>halaman</a:t>
            </a:r>
            <a:r>
              <a:rPr lang="en-US" sz="1700" dirty="0"/>
              <a:t> </a:t>
            </a:r>
            <a:r>
              <a:rPr lang="en-US" sz="1700" dirty="0" err="1"/>
              <a:t>dikonversi</a:t>
            </a:r>
            <a:r>
              <a:rPr lang="en-US" sz="1700" dirty="0"/>
              <a:t> </a:t>
            </a:r>
            <a:r>
              <a:rPr lang="en-US" sz="1700" dirty="0" err="1"/>
              <a:t>menjadi</a:t>
            </a:r>
            <a:r>
              <a:rPr lang="en-US" sz="1700" dirty="0"/>
              <a:t> bitmap</a:t>
            </a:r>
          </a:p>
          <a:p>
            <a:pPr marL="740664" lvl="1">
              <a:lnSpc>
                <a:spcPct val="90000"/>
              </a:lnSpc>
              <a:buFont typeface="Wingdings"/>
              <a:buChar char=""/>
              <a:defRPr/>
            </a:pPr>
            <a:r>
              <a:rPr lang="id-ID" sz="1700" dirty="0"/>
              <a:t>Harganya relatif murah</a:t>
            </a:r>
            <a:endParaRPr lang="en-US" sz="1700" dirty="0"/>
          </a:p>
          <a:p>
            <a:pPr marL="411480">
              <a:lnSpc>
                <a:spcPct val="90000"/>
              </a:lnSpc>
              <a:buFont typeface="Wingdings"/>
              <a:buChar char=""/>
              <a:defRPr/>
            </a:pPr>
            <a:endParaRPr lang="en-US" sz="1700" dirty="0"/>
          </a:p>
          <a:p>
            <a:pPr marL="411480">
              <a:lnSpc>
                <a:spcPct val="90000"/>
              </a:lnSpc>
              <a:buFont typeface="Wingdings"/>
              <a:buChar char=""/>
              <a:defRPr/>
            </a:pPr>
            <a:r>
              <a:rPr lang="id-ID" sz="1700" dirty="0"/>
              <a:t>Pen of handled</a:t>
            </a:r>
          </a:p>
          <a:p>
            <a:pPr marL="740092" lvl="1">
              <a:lnSpc>
                <a:spcPct val="90000"/>
              </a:lnSpc>
              <a:buFont typeface="Wingdings"/>
              <a:buChar char=""/>
              <a:defRPr/>
            </a:pPr>
            <a:r>
              <a:rPr lang="id-ID" sz="1700" dirty="0"/>
              <a:t>Meletakkan pen diatas teks yang  akan diambil</a:t>
            </a:r>
          </a:p>
          <a:p>
            <a:pPr marL="411480">
              <a:lnSpc>
                <a:spcPct val="90000"/>
              </a:lnSpc>
              <a:buFont typeface="Wingdings"/>
              <a:buChar char=""/>
              <a:defRPr/>
            </a:pPr>
            <a:endParaRPr lang="id-ID" sz="1700" dirty="0"/>
          </a:p>
          <a:p>
            <a:pPr marL="411480">
              <a:lnSpc>
                <a:spcPct val="90000"/>
              </a:lnSpc>
              <a:buFont typeface="Wingdings"/>
              <a:buChar char=""/>
              <a:defRPr/>
            </a:pPr>
            <a:r>
              <a:rPr lang="id-ID" sz="1700" dirty="0"/>
              <a:t>Sheet-fed</a:t>
            </a:r>
          </a:p>
          <a:p>
            <a:pPr marL="740092" lvl="1">
              <a:lnSpc>
                <a:spcPct val="90000"/>
              </a:lnSpc>
              <a:buFont typeface="Wingdings"/>
              <a:buChar char=""/>
              <a:defRPr/>
            </a:pPr>
            <a:r>
              <a:rPr lang="id-ID" sz="1700" dirty="0"/>
              <a:t>Scan foto</a:t>
            </a:r>
          </a:p>
          <a:p>
            <a:pPr marL="740092" lvl="1">
              <a:lnSpc>
                <a:spcPct val="90000"/>
              </a:lnSpc>
              <a:buFont typeface="Wingdings"/>
              <a:buChar char=""/>
              <a:defRPr/>
            </a:pPr>
            <a:r>
              <a:rPr lang="id-ID" sz="1700" dirty="0"/>
              <a:t>Ukuran lebih kecil.</a:t>
            </a:r>
          </a:p>
          <a:p>
            <a:pPr marL="411480">
              <a:lnSpc>
                <a:spcPct val="90000"/>
              </a:lnSpc>
              <a:buFont typeface="Wingdings"/>
              <a:buChar char=""/>
              <a:defRPr/>
            </a:pPr>
            <a:endParaRPr lang="id-ID" sz="1700" dirty="0"/>
          </a:p>
          <a:p>
            <a:pPr marL="411480">
              <a:lnSpc>
                <a:spcPct val="90000"/>
              </a:lnSpc>
              <a:buFont typeface="Wingdings"/>
              <a:buChar char=""/>
              <a:defRPr/>
            </a:pPr>
            <a:r>
              <a:rPr lang="id-ID" sz="1700" dirty="0"/>
              <a:t>Drum</a:t>
            </a:r>
          </a:p>
          <a:p>
            <a:pPr marL="740092" lvl="1">
              <a:lnSpc>
                <a:spcPct val="90000"/>
              </a:lnSpc>
              <a:buFont typeface="Wingdings"/>
              <a:buChar char=""/>
              <a:defRPr/>
            </a:pPr>
            <a:r>
              <a:rPr lang="id-ID" sz="1700" dirty="0"/>
              <a:t>Digunakan untuk industri</a:t>
            </a:r>
          </a:p>
          <a:p>
            <a:pPr marL="740092" lvl="1">
              <a:lnSpc>
                <a:spcPct val="90000"/>
              </a:lnSpc>
              <a:buFont typeface="Wingdings"/>
              <a:buChar char=""/>
              <a:defRPr/>
            </a:pPr>
            <a:r>
              <a:rPr lang="id-ID" sz="1700" dirty="0"/>
              <a:t>Harga mahal</a:t>
            </a:r>
          </a:p>
          <a:p>
            <a:pPr marL="740092" lvl="1">
              <a:lnSpc>
                <a:spcPct val="90000"/>
              </a:lnSpc>
              <a:buFont typeface="Wingdings"/>
              <a:buChar char=""/>
              <a:defRPr/>
            </a:pPr>
            <a:r>
              <a:rPr lang="id-ID" sz="1700" dirty="0"/>
              <a:t>Melakukan pekerjaan dengan cepat dan banyak</a:t>
            </a:r>
          </a:p>
        </p:txBody>
      </p:sp>
      <p:sp>
        <p:nvSpPr>
          <p:cNvPr id="82948" name="Slide Number Placeholder 5">
            <a:extLst>
              <a:ext uri="{FF2B5EF4-FFF2-40B4-BE49-F238E27FC236}">
                <a16:creationId xmlns:a16="http://schemas.microsoft.com/office/drawing/2014/main" id="{0BFFDD0B-5AD8-4196-B5FD-3C7B6DBD856A}"/>
              </a:ext>
            </a:extLst>
          </p:cNvPr>
          <p:cNvSpPr>
            <a:spLocks noGrp="1"/>
          </p:cNvSpPr>
          <p:nvPr>
            <p:ph type="sldNum" sz="quarter" idx="12"/>
          </p:nvPr>
        </p:nvSpPr>
        <p:spPr bwMode="auto">
          <a:xfrm>
            <a:off x="8610600" y="6416675"/>
            <a:ext cx="457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l" rtl="0" eaLnBrk="1" fontAlgn="base" hangingPunct="1">
              <a:spcBef>
                <a:spcPct val="0"/>
              </a:spcBef>
              <a:spcAft>
                <a:spcPct val="0"/>
              </a:spcAft>
              <a:defRPr sz="1200" kern="1200">
                <a:solidFill>
                  <a:schemeClr val="tx2"/>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C708885F-0ED6-4DB2-9C0F-7E8A6014D0FD}" type="slidenum">
              <a:rPr lang="en-US" altLang="en-US" smtClean="0"/>
              <a:pPr/>
              <a:t>64</a:t>
            </a:fld>
            <a:endParaRPr lang="en-US" altLang="en-US">
              <a:solidFill>
                <a:schemeClr val="tx2"/>
              </a:solidFill>
            </a:endParaRPr>
          </a:p>
        </p:txBody>
      </p:sp>
      <p:pic>
        <p:nvPicPr>
          <p:cNvPr id="82949" name="Picture 5" descr="eps_perfection_v500_photo_scanner_b11b189033">
            <a:extLst>
              <a:ext uri="{FF2B5EF4-FFF2-40B4-BE49-F238E27FC236}">
                <a16:creationId xmlns:a16="http://schemas.microsoft.com/office/drawing/2014/main" id="{4D46897E-3964-4A4A-BC86-18C57B76AE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3681" y="2413245"/>
            <a:ext cx="2971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0" name="Picture 6">
            <a:extLst>
              <a:ext uri="{FF2B5EF4-FFF2-40B4-BE49-F238E27FC236}">
                <a16:creationId xmlns:a16="http://schemas.microsoft.com/office/drawing/2014/main" id="{D7907FA1-A95B-4A01-80C2-F7C3F0EE06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06801" y="746590"/>
            <a:ext cx="2857500"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82951" name="Picture 8">
            <a:extLst>
              <a:ext uri="{FF2B5EF4-FFF2-40B4-BE49-F238E27FC236}">
                <a16:creationId xmlns:a16="http://schemas.microsoft.com/office/drawing/2014/main" id="{094610EE-7F26-4E45-A17F-AB141950D9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5496" y="274934"/>
            <a:ext cx="28575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82952" name="Picture 9">
            <a:extLst>
              <a:ext uri="{FF2B5EF4-FFF2-40B4-BE49-F238E27FC236}">
                <a16:creationId xmlns:a16="http://schemas.microsoft.com/office/drawing/2014/main" id="{66871432-6CAA-4A9F-8759-DF09698CA7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29997" y="4204260"/>
            <a:ext cx="300037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9" name="Subtitle 4">
            <a:extLst>
              <a:ext uri="{FF2B5EF4-FFF2-40B4-BE49-F238E27FC236}">
                <a16:creationId xmlns:a16="http://schemas.microsoft.com/office/drawing/2014/main" id="{65D8494C-AA64-4C7D-8478-F6FE868AE4C7}"/>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10" name="Subtitle 4">
            <a:extLst>
              <a:ext uri="{FF2B5EF4-FFF2-40B4-BE49-F238E27FC236}">
                <a16:creationId xmlns:a16="http://schemas.microsoft.com/office/drawing/2014/main" id="{54660C9A-4369-4CF2-BB26-12E0E8DA7154}"/>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A36DD38C-4DE0-41C0-B8AC-E49D0529921C}"/>
              </a:ext>
            </a:extLst>
          </p:cNvPr>
          <p:cNvSpPr>
            <a:spLocks noGrp="1"/>
          </p:cNvSpPr>
          <p:nvPr>
            <p:ph type="title"/>
          </p:nvPr>
        </p:nvSpPr>
        <p:spPr>
          <a:xfrm>
            <a:off x="980440" y="874808"/>
            <a:ext cx="8229600" cy="914400"/>
          </a:xfrm>
        </p:spPr>
        <p:txBody>
          <a:bodyPr/>
          <a:lstStyle/>
          <a:p>
            <a:pPr>
              <a:defRPr/>
            </a:pPr>
            <a:r>
              <a:rPr lang="en-GB" dirty="0">
                <a:solidFill>
                  <a:schemeClr val="tx2">
                    <a:satMod val="200000"/>
                  </a:schemeClr>
                </a:solidFill>
              </a:rPr>
              <a:t>Optical Character Recognition</a:t>
            </a:r>
            <a:endParaRPr lang="en-US" dirty="0">
              <a:solidFill>
                <a:schemeClr val="tx2">
                  <a:satMod val="200000"/>
                </a:schemeClr>
              </a:solidFill>
            </a:endParaRPr>
          </a:p>
        </p:txBody>
      </p:sp>
      <p:sp>
        <p:nvSpPr>
          <p:cNvPr id="83971" name="Rectangle 3">
            <a:extLst>
              <a:ext uri="{FF2B5EF4-FFF2-40B4-BE49-F238E27FC236}">
                <a16:creationId xmlns:a16="http://schemas.microsoft.com/office/drawing/2014/main" id="{3EFEA752-D00F-426D-9E74-9D6AE52526B8}"/>
              </a:ext>
            </a:extLst>
          </p:cNvPr>
          <p:cNvSpPr>
            <a:spLocks noGrp="1"/>
          </p:cNvSpPr>
          <p:nvPr>
            <p:ph idx="1"/>
          </p:nvPr>
        </p:nvSpPr>
        <p:spPr/>
        <p:txBody>
          <a:bodyPr>
            <a:normAutofit/>
          </a:bodyPr>
          <a:lstStyle/>
          <a:p>
            <a:pPr algn="just" eaLnBrk="1" hangingPunct="1"/>
            <a:r>
              <a:rPr lang="id-ID" altLang="en-US" sz="2400" dirty="0"/>
              <a:t>Suatu varian dari pemindai yang memudahkan pemasukan </a:t>
            </a:r>
            <a:r>
              <a:rPr lang="id-ID" altLang="en-US" sz="2400" dirty="0" err="1"/>
              <a:t>input</a:t>
            </a:r>
            <a:r>
              <a:rPr lang="id-ID" altLang="en-US" sz="2400" dirty="0"/>
              <a:t> ke dalam komputer</a:t>
            </a:r>
          </a:p>
          <a:p>
            <a:pPr algn="just" eaLnBrk="1" hangingPunct="1"/>
            <a:r>
              <a:rPr lang="id-ID" altLang="en-US" sz="2400" dirty="0"/>
              <a:t>Proses kerja:</a:t>
            </a:r>
          </a:p>
          <a:p>
            <a:pPr lvl="1" algn="just" eaLnBrk="1" hangingPunct="1"/>
            <a:r>
              <a:rPr lang="id-ID" altLang="en-US" sz="2400" dirty="0"/>
              <a:t>Membaca bar </a:t>
            </a:r>
            <a:r>
              <a:rPr lang="id-ID" altLang="en-US" sz="2400" dirty="0" err="1"/>
              <a:t>code</a:t>
            </a:r>
            <a:endParaRPr lang="id-ID" altLang="en-US" sz="2400" dirty="0"/>
          </a:p>
          <a:p>
            <a:pPr lvl="1" algn="just" eaLnBrk="1" hangingPunct="1"/>
            <a:r>
              <a:rPr lang="id-ID" altLang="en-US" sz="2400" dirty="0"/>
              <a:t>Mentransfer kode ke komputer</a:t>
            </a:r>
          </a:p>
          <a:p>
            <a:pPr lvl="1" algn="just" eaLnBrk="1" hangingPunct="1"/>
            <a:r>
              <a:rPr lang="id-ID" altLang="en-US" sz="2400" dirty="0"/>
              <a:t>Komputer memproses kode</a:t>
            </a:r>
          </a:p>
          <a:p>
            <a:pPr lvl="1" algn="just" eaLnBrk="1" hangingPunct="1"/>
            <a:r>
              <a:rPr lang="id-ID" altLang="en-US" sz="2400" dirty="0"/>
              <a:t>Hasilnya adalah nama, harga, </a:t>
            </a:r>
            <a:r>
              <a:rPr lang="id-ID" altLang="en-US" sz="2400" dirty="0" err="1"/>
              <a:t>dsb</a:t>
            </a:r>
            <a:endParaRPr lang="id-ID" altLang="en-US" sz="2400" dirty="0"/>
          </a:p>
        </p:txBody>
      </p:sp>
      <p:sp>
        <p:nvSpPr>
          <p:cNvPr id="83972" name="Slide Number Placeholder 4">
            <a:extLst>
              <a:ext uri="{FF2B5EF4-FFF2-40B4-BE49-F238E27FC236}">
                <a16:creationId xmlns:a16="http://schemas.microsoft.com/office/drawing/2014/main" id="{284F40AB-BA88-4551-8DD4-E1FB513EB2EF}"/>
              </a:ext>
            </a:extLst>
          </p:cNvPr>
          <p:cNvSpPr>
            <a:spLocks noGrp="1"/>
          </p:cNvSpPr>
          <p:nvPr>
            <p:ph type="sldNum" sz="quarter" idx="12"/>
          </p:nvPr>
        </p:nvSpPr>
        <p:spPr bwMode="auto">
          <a:xfrm>
            <a:off x="8610600" y="6416675"/>
            <a:ext cx="457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l" rtl="0" eaLnBrk="1" fontAlgn="base" hangingPunct="1">
              <a:spcBef>
                <a:spcPct val="0"/>
              </a:spcBef>
              <a:spcAft>
                <a:spcPct val="0"/>
              </a:spcAft>
              <a:defRPr sz="1200" kern="1200">
                <a:solidFill>
                  <a:schemeClr val="tx2"/>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C708885F-0ED6-4DB2-9C0F-7E8A6014D0FD}" type="slidenum">
              <a:rPr lang="en-US" altLang="en-US" smtClean="0"/>
              <a:pPr/>
              <a:t>65</a:t>
            </a:fld>
            <a:endParaRPr lang="en-US" altLang="en-US">
              <a:solidFill>
                <a:schemeClr val="tx2"/>
              </a:solidFill>
            </a:endParaRPr>
          </a:p>
        </p:txBody>
      </p:sp>
      <p:sp>
        <p:nvSpPr>
          <p:cNvPr id="5" name="Subtitle 4">
            <a:extLst>
              <a:ext uri="{FF2B5EF4-FFF2-40B4-BE49-F238E27FC236}">
                <a16:creationId xmlns:a16="http://schemas.microsoft.com/office/drawing/2014/main" id="{18EF8BB0-2D6F-49F5-82E5-E48262FBC542}"/>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6" name="Subtitle 4">
            <a:extLst>
              <a:ext uri="{FF2B5EF4-FFF2-40B4-BE49-F238E27FC236}">
                <a16:creationId xmlns:a16="http://schemas.microsoft.com/office/drawing/2014/main" id="{C0A1C02D-816E-40E6-999A-7F0E17BF6FBF}"/>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8CFB3FC5-DC7D-4912-98D7-2944DA777B8A}"/>
              </a:ext>
            </a:extLst>
          </p:cNvPr>
          <p:cNvSpPr>
            <a:spLocks noGrp="1"/>
          </p:cNvSpPr>
          <p:nvPr>
            <p:ph type="title"/>
          </p:nvPr>
        </p:nvSpPr>
        <p:spPr>
          <a:xfrm>
            <a:off x="1544320" y="1037478"/>
            <a:ext cx="9742245" cy="809251"/>
          </a:xfrm>
        </p:spPr>
        <p:txBody>
          <a:bodyPr/>
          <a:lstStyle/>
          <a:p>
            <a:pPr>
              <a:defRPr/>
            </a:pPr>
            <a:r>
              <a:rPr lang="en-GB" dirty="0">
                <a:solidFill>
                  <a:schemeClr val="tx2">
                    <a:satMod val="200000"/>
                  </a:schemeClr>
                </a:solidFill>
              </a:rPr>
              <a:t>Memory</a:t>
            </a:r>
            <a:endParaRPr lang="en-US" dirty="0">
              <a:solidFill>
                <a:schemeClr val="tx2">
                  <a:satMod val="200000"/>
                </a:schemeClr>
              </a:solidFill>
            </a:endParaRPr>
          </a:p>
        </p:txBody>
      </p:sp>
      <p:sp>
        <p:nvSpPr>
          <p:cNvPr id="84995" name="Rectangle 3">
            <a:extLst>
              <a:ext uri="{FF2B5EF4-FFF2-40B4-BE49-F238E27FC236}">
                <a16:creationId xmlns:a16="http://schemas.microsoft.com/office/drawing/2014/main" id="{2CFE0ED7-371F-42A5-BCF2-2E388E6BD8ED}"/>
              </a:ext>
            </a:extLst>
          </p:cNvPr>
          <p:cNvSpPr>
            <a:spLocks noGrp="1"/>
          </p:cNvSpPr>
          <p:nvPr>
            <p:ph idx="1"/>
          </p:nvPr>
        </p:nvSpPr>
        <p:spPr/>
        <p:txBody>
          <a:bodyPr>
            <a:normAutofit/>
          </a:bodyPr>
          <a:lstStyle/>
          <a:p>
            <a:pPr eaLnBrk="1" hangingPunct="1"/>
            <a:endParaRPr lang="en-US" altLang="en-US" sz="2400" dirty="0">
              <a:latin typeface="Signika" panose="02010003020600000004"/>
            </a:endParaRPr>
          </a:p>
          <a:p>
            <a:pPr algn="ctr" eaLnBrk="1" hangingPunct="1"/>
            <a:r>
              <a:rPr lang="en-US" altLang="en-US" sz="2400" dirty="0" err="1">
                <a:latin typeface="Signika" panose="02010003020600000004"/>
              </a:rPr>
              <a:t>jangka</a:t>
            </a:r>
            <a:r>
              <a:rPr lang="en-US" altLang="en-US" sz="2400" dirty="0">
                <a:latin typeface="Signika" panose="02010003020600000004"/>
              </a:rPr>
              <a:t> </a:t>
            </a:r>
            <a:r>
              <a:rPr lang="en-US" altLang="en-US" sz="2400" dirty="0" err="1">
                <a:latin typeface="Signika" panose="02010003020600000004"/>
              </a:rPr>
              <a:t>pendek</a:t>
            </a:r>
            <a:r>
              <a:rPr lang="en-US" altLang="en-US" sz="2400" dirty="0">
                <a:latin typeface="Signika" panose="02010003020600000004"/>
              </a:rPr>
              <a:t> dan </a:t>
            </a:r>
            <a:r>
              <a:rPr lang="en-US" altLang="en-US" sz="2400" dirty="0" err="1">
                <a:latin typeface="Signika" panose="02010003020600000004"/>
              </a:rPr>
              <a:t>jangka</a:t>
            </a:r>
            <a:r>
              <a:rPr lang="en-US" altLang="en-US" sz="2400" dirty="0">
                <a:latin typeface="Signika" panose="02010003020600000004"/>
              </a:rPr>
              <a:t> </a:t>
            </a:r>
            <a:r>
              <a:rPr lang="en-US" altLang="en-US" sz="2400" dirty="0" err="1">
                <a:latin typeface="Signika" panose="02010003020600000004"/>
              </a:rPr>
              <a:t>panjang</a:t>
            </a:r>
            <a:endParaRPr lang="en-US" altLang="en-US" sz="2400" dirty="0">
              <a:latin typeface="Signika" panose="02010003020600000004"/>
            </a:endParaRPr>
          </a:p>
          <a:p>
            <a:pPr algn="ctr" eaLnBrk="1" hangingPunct="1"/>
            <a:endParaRPr lang="en-US" altLang="en-US" sz="2400" dirty="0">
              <a:latin typeface="Signika" panose="02010003020600000004"/>
            </a:endParaRPr>
          </a:p>
          <a:p>
            <a:pPr algn="ctr" eaLnBrk="1" hangingPunct="1"/>
            <a:r>
              <a:rPr lang="en-US" altLang="en-US" sz="2400" dirty="0" err="1">
                <a:latin typeface="Signika" panose="02010003020600000004"/>
              </a:rPr>
              <a:t>kecepatan</a:t>
            </a:r>
            <a:r>
              <a:rPr lang="en-US" altLang="en-US" sz="2400" dirty="0">
                <a:latin typeface="Signika" panose="02010003020600000004"/>
              </a:rPr>
              <a:t>, </a:t>
            </a:r>
            <a:r>
              <a:rPr lang="en-US" altLang="en-US" sz="2400" dirty="0" err="1">
                <a:latin typeface="Signika" panose="02010003020600000004"/>
              </a:rPr>
              <a:t>kapasitas</a:t>
            </a:r>
            <a:r>
              <a:rPr lang="en-US" altLang="en-US" sz="2400" dirty="0">
                <a:latin typeface="Signika" panose="02010003020600000004"/>
              </a:rPr>
              <a:t>, </a:t>
            </a:r>
            <a:r>
              <a:rPr lang="en-US" altLang="en-US" sz="2400" dirty="0" err="1">
                <a:latin typeface="Signika" panose="02010003020600000004"/>
              </a:rPr>
              <a:t>kompresi</a:t>
            </a:r>
            <a:endParaRPr lang="en-US" altLang="en-US" sz="2400" dirty="0">
              <a:latin typeface="Signika" panose="02010003020600000004"/>
            </a:endParaRPr>
          </a:p>
          <a:p>
            <a:pPr algn="ctr" eaLnBrk="1" hangingPunct="1"/>
            <a:endParaRPr lang="en-US" altLang="en-US" sz="2400" dirty="0">
              <a:latin typeface="Signika" panose="02010003020600000004"/>
            </a:endParaRPr>
          </a:p>
          <a:p>
            <a:pPr algn="ctr" eaLnBrk="1" hangingPunct="1"/>
            <a:r>
              <a:rPr lang="en-US" altLang="en-US" sz="2400" dirty="0">
                <a:latin typeface="Signika" panose="02010003020600000004"/>
              </a:rPr>
              <a:t>format, </a:t>
            </a:r>
            <a:r>
              <a:rPr lang="en-US" altLang="en-US" sz="2400" dirty="0" err="1">
                <a:latin typeface="Signika" panose="02010003020600000004"/>
              </a:rPr>
              <a:t>akses</a:t>
            </a:r>
            <a:r>
              <a:rPr lang="en-US" altLang="en-US" sz="2400" dirty="0">
                <a:latin typeface="Signika" panose="02010003020600000004"/>
              </a:rPr>
              <a:t> </a:t>
            </a:r>
          </a:p>
        </p:txBody>
      </p:sp>
      <p:sp>
        <p:nvSpPr>
          <p:cNvPr id="84996" name="Slide Number Placeholder 4">
            <a:extLst>
              <a:ext uri="{FF2B5EF4-FFF2-40B4-BE49-F238E27FC236}">
                <a16:creationId xmlns:a16="http://schemas.microsoft.com/office/drawing/2014/main" id="{BBDDF348-6B11-4198-857B-4D7676436EA1}"/>
              </a:ext>
            </a:extLst>
          </p:cNvPr>
          <p:cNvSpPr>
            <a:spLocks noGrp="1"/>
          </p:cNvSpPr>
          <p:nvPr>
            <p:ph type="sldNum" sz="quarter" idx="12"/>
          </p:nvPr>
        </p:nvSpPr>
        <p:spPr bwMode="auto">
          <a:xfrm>
            <a:off x="8610600" y="6416675"/>
            <a:ext cx="457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l" rtl="0" eaLnBrk="1" fontAlgn="base" hangingPunct="1">
              <a:spcBef>
                <a:spcPct val="0"/>
              </a:spcBef>
              <a:spcAft>
                <a:spcPct val="0"/>
              </a:spcAft>
              <a:defRPr sz="1200" kern="1200">
                <a:solidFill>
                  <a:schemeClr val="tx2"/>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C708885F-0ED6-4DB2-9C0F-7E8A6014D0FD}" type="slidenum">
              <a:rPr lang="en-US" altLang="en-US" smtClean="0"/>
              <a:pPr/>
              <a:t>66</a:t>
            </a:fld>
            <a:endParaRPr lang="en-US" altLang="en-US">
              <a:solidFill>
                <a:schemeClr val="tx2"/>
              </a:solidFill>
            </a:endParaRPr>
          </a:p>
        </p:txBody>
      </p:sp>
      <p:sp>
        <p:nvSpPr>
          <p:cNvPr id="5" name="Subtitle 4">
            <a:extLst>
              <a:ext uri="{FF2B5EF4-FFF2-40B4-BE49-F238E27FC236}">
                <a16:creationId xmlns:a16="http://schemas.microsoft.com/office/drawing/2014/main" id="{6263CEAD-3A02-4D9A-AF68-21B9A54FC683}"/>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6" name="Subtitle 4">
            <a:extLst>
              <a:ext uri="{FF2B5EF4-FFF2-40B4-BE49-F238E27FC236}">
                <a16:creationId xmlns:a16="http://schemas.microsoft.com/office/drawing/2014/main" id="{BE50ADC3-A93B-460F-9888-EBF99A78F3D2}"/>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CD6DC-D797-4DFD-8557-7D810C7942E5}"/>
              </a:ext>
            </a:extLst>
          </p:cNvPr>
          <p:cNvSpPr>
            <a:spLocks noGrp="1"/>
          </p:cNvSpPr>
          <p:nvPr>
            <p:ph type="title"/>
          </p:nvPr>
        </p:nvSpPr>
        <p:spPr/>
        <p:txBody>
          <a:bodyPr/>
          <a:lstStyle/>
          <a:p>
            <a:pPr>
              <a:defRPr/>
            </a:pPr>
            <a:r>
              <a:rPr lang="id-ID" dirty="0"/>
              <a:t>Tipe memori</a:t>
            </a:r>
          </a:p>
        </p:txBody>
      </p:sp>
      <p:sp>
        <p:nvSpPr>
          <p:cNvPr id="86019" name="Content Placeholder 2">
            <a:extLst>
              <a:ext uri="{FF2B5EF4-FFF2-40B4-BE49-F238E27FC236}">
                <a16:creationId xmlns:a16="http://schemas.microsoft.com/office/drawing/2014/main" id="{CE70E336-867B-4AB6-9988-15EECB5FD654}"/>
              </a:ext>
            </a:extLst>
          </p:cNvPr>
          <p:cNvSpPr>
            <a:spLocks noGrp="1"/>
          </p:cNvSpPr>
          <p:nvPr>
            <p:ph idx="1"/>
          </p:nvPr>
        </p:nvSpPr>
        <p:spPr/>
        <p:txBody>
          <a:bodyPr>
            <a:normAutofit/>
          </a:bodyPr>
          <a:lstStyle/>
          <a:p>
            <a:r>
              <a:rPr lang="id-ID" altLang="en-US" sz="2400" dirty="0">
                <a:latin typeface="Signika" panose="02010003020600000004"/>
              </a:rPr>
              <a:t>Register</a:t>
            </a:r>
          </a:p>
          <a:p>
            <a:r>
              <a:rPr lang="id-ID" altLang="en-US" sz="2400" dirty="0" err="1">
                <a:latin typeface="Signika" panose="02010003020600000004"/>
              </a:rPr>
              <a:t>Chace</a:t>
            </a:r>
            <a:r>
              <a:rPr lang="id-ID" altLang="en-US" sz="2400" dirty="0">
                <a:latin typeface="Signika" panose="02010003020600000004"/>
              </a:rPr>
              <a:t> </a:t>
            </a:r>
            <a:r>
              <a:rPr lang="id-ID" altLang="en-US" sz="2400" dirty="0" err="1">
                <a:latin typeface="Signika" panose="02010003020600000004"/>
              </a:rPr>
              <a:t>memory</a:t>
            </a:r>
            <a:endParaRPr lang="id-ID" altLang="en-US" sz="2400" dirty="0">
              <a:latin typeface="Signika" panose="02010003020600000004"/>
            </a:endParaRPr>
          </a:p>
          <a:p>
            <a:r>
              <a:rPr lang="id-ID" altLang="en-US" sz="2400" dirty="0" err="1">
                <a:latin typeface="Signika" panose="02010003020600000004"/>
              </a:rPr>
              <a:t>Disk</a:t>
            </a:r>
            <a:r>
              <a:rPr lang="id-ID" altLang="en-US" sz="2400" dirty="0">
                <a:latin typeface="Signika" panose="02010003020600000004"/>
              </a:rPr>
              <a:t> </a:t>
            </a:r>
            <a:r>
              <a:rPr lang="id-ID" altLang="en-US" sz="2400" dirty="0" err="1">
                <a:latin typeface="Signika" panose="02010003020600000004"/>
              </a:rPr>
              <a:t>chace</a:t>
            </a:r>
            <a:endParaRPr lang="id-ID" altLang="en-US" sz="2400" dirty="0">
              <a:latin typeface="Signika" panose="02010003020600000004"/>
            </a:endParaRPr>
          </a:p>
          <a:p>
            <a:r>
              <a:rPr lang="id-ID" altLang="en-US" sz="2400" dirty="0" err="1">
                <a:latin typeface="Signika" panose="02010003020600000004"/>
              </a:rPr>
              <a:t>Magnetic</a:t>
            </a:r>
            <a:r>
              <a:rPr lang="id-ID" altLang="en-US" sz="2400" dirty="0">
                <a:latin typeface="Signika" panose="02010003020600000004"/>
              </a:rPr>
              <a:t> </a:t>
            </a:r>
            <a:r>
              <a:rPr lang="id-ID" altLang="en-US" sz="2400" dirty="0" err="1">
                <a:latin typeface="Signika" panose="02010003020600000004"/>
              </a:rPr>
              <a:t>disk</a:t>
            </a:r>
            <a:endParaRPr lang="id-ID" altLang="en-US" sz="2400" dirty="0">
              <a:latin typeface="Signika" panose="02010003020600000004"/>
            </a:endParaRPr>
          </a:p>
          <a:p>
            <a:r>
              <a:rPr lang="id-ID" altLang="en-US" sz="2400" dirty="0" err="1">
                <a:latin typeface="Signika" panose="02010003020600000004"/>
              </a:rPr>
              <a:t>Magnetic</a:t>
            </a:r>
            <a:r>
              <a:rPr lang="id-ID" altLang="en-US" sz="2400" dirty="0">
                <a:latin typeface="Signika" panose="02010003020600000004"/>
              </a:rPr>
              <a:t> tape</a:t>
            </a:r>
          </a:p>
          <a:p>
            <a:r>
              <a:rPr lang="id-ID" altLang="en-US" sz="2400" dirty="0" err="1">
                <a:latin typeface="Signika" panose="02010003020600000004"/>
              </a:rPr>
              <a:t>Optical</a:t>
            </a:r>
            <a:r>
              <a:rPr lang="id-ID" altLang="en-US" sz="2400" dirty="0">
                <a:latin typeface="Signika" panose="02010003020600000004"/>
              </a:rPr>
              <a:t> </a:t>
            </a:r>
            <a:r>
              <a:rPr lang="id-ID" altLang="en-US" sz="2400" dirty="0" err="1">
                <a:latin typeface="Signika" panose="02010003020600000004"/>
              </a:rPr>
              <a:t>disk</a:t>
            </a:r>
            <a:endParaRPr lang="id-ID" altLang="en-US" sz="2400" dirty="0">
              <a:latin typeface="Signika" panose="02010003020600000004"/>
            </a:endParaRPr>
          </a:p>
        </p:txBody>
      </p:sp>
      <p:sp>
        <p:nvSpPr>
          <p:cNvPr id="86020" name="Slide Number Placeholder 3">
            <a:extLst>
              <a:ext uri="{FF2B5EF4-FFF2-40B4-BE49-F238E27FC236}">
                <a16:creationId xmlns:a16="http://schemas.microsoft.com/office/drawing/2014/main" id="{1EE75A94-73BB-47A8-8C47-D01EEB3D678E}"/>
              </a:ext>
            </a:extLst>
          </p:cNvPr>
          <p:cNvSpPr>
            <a:spLocks noGrp="1"/>
          </p:cNvSpPr>
          <p:nvPr>
            <p:ph type="sldNum" sz="quarter" idx="12"/>
          </p:nvPr>
        </p:nvSpPr>
        <p:spPr bwMode="auto">
          <a:xfrm>
            <a:off x="8610600" y="6416675"/>
            <a:ext cx="457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l" rtl="0" eaLnBrk="1" fontAlgn="base" hangingPunct="1">
              <a:spcBef>
                <a:spcPct val="0"/>
              </a:spcBef>
              <a:spcAft>
                <a:spcPct val="0"/>
              </a:spcAft>
              <a:defRPr sz="1200" kern="1200">
                <a:solidFill>
                  <a:schemeClr val="tx2"/>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C708885F-0ED6-4DB2-9C0F-7E8A6014D0FD}" type="slidenum">
              <a:rPr lang="en-US" altLang="en-US" smtClean="0"/>
              <a:pPr/>
              <a:t>67</a:t>
            </a:fld>
            <a:endParaRPr lang="en-US" altLang="en-US">
              <a:solidFill>
                <a:schemeClr val="tx2"/>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F28E1D37-E54A-4965-A228-B6DA6453BB30}"/>
              </a:ext>
            </a:extLst>
          </p:cNvPr>
          <p:cNvSpPr>
            <a:spLocks noGrp="1"/>
          </p:cNvSpPr>
          <p:nvPr>
            <p:ph type="title"/>
          </p:nvPr>
        </p:nvSpPr>
        <p:spPr/>
        <p:txBody>
          <a:bodyPr/>
          <a:lstStyle/>
          <a:p>
            <a:pPr>
              <a:defRPr/>
            </a:pPr>
            <a:r>
              <a:rPr lang="en-GB" dirty="0">
                <a:solidFill>
                  <a:schemeClr val="tx2">
                    <a:satMod val="200000"/>
                  </a:schemeClr>
                </a:solidFill>
              </a:rPr>
              <a:t>Short</a:t>
            </a:r>
            <a:r>
              <a:rPr lang="id-ID" dirty="0">
                <a:solidFill>
                  <a:schemeClr val="tx2">
                    <a:satMod val="200000"/>
                  </a:schemeClr>
                </a:solidFill>
              </a:rPr>
              <a:t> T</a:t>
            </a:r>
            <a:r>
              <a:rPr lang="en-GB" dirty="0" err="1">
                <a:solidFill>
                  <a:schemeClr val="tx2">
                    <a:satMod val="200000"/>
                  </a:schemeClr>
                </a:solidFill>
              </a:rPr>
              <a:t>erm</a:t>
            </a:r>
            <a:r>
              <a:rPr lang="en-GB" dirty="0">
                <a:solidFill>
                  <a:schemeClr val="tx2">
                    <a:satMod val="200000"/>
                  </a:schemeClr>
                </a:solidFill>
              </a:rPr>
              <a:t> Memory - R</a:t>
            </a:r>
            <a:r>
              <a:rPr lang="id-ID" dirty="0">
                <a:solidFill>
                  <a:schemeClr val="tx2">
                    <a:satMod val="200000"/>
                  </a:schemeClr>
                </a:solidFill>
              </a:rPr>
              <a:t>AM</a:t>
            </a:r>
            <a:endParaRPr lang="en-US" dirty="0">
              <a:solidFill>
                <a:schemeClr val="tx2">
                  <a:satMod val="200000"/>
                </a:schemeClr>
              </a:solidFill>
            </a:endParaRPr>
          </a:p>
        </p:txBody>
      </p:sp>
      <p:sp>
        <p:nvSpPr>
          <p:cNvPr id="87043" name="Rectangle 3">
            <a:extLst>
              <a:ext uri="{FF2B5EF4-FFF2-40B4-BE49-F238E27FC236}">
                <a16:creationId xmlns:a16="http://schemas.microsoft.com/office/drawing/2014/main" id="{C04632A0-5672-4922-BCC3-35EA55D53BFD}"/>
              </a:ext>
            </a:extLst>
          </p:cNvPr>
          <p:cNvSpPr>
            <a:spLocks noGrp="1"/>
          </p:cNvSpPr>
          <p:nvPr>
            <p:ph idx="1"/>
          </p:nvPr>
        </p:nvSpPr>
        <p:spPr>
          <a:xfrm>
            <a:off x="1376680" y="1846729"/>
            <a:ext cx="5486400" cy="4598988"/>
          </a:xfrm>
        </p:spPr>
        <p:txBody>
          <a:bodyPr/>
          <a:lstStyle/>
          <a:p>
            <a:pPr algn="just" eaLnBrk="1" hangingPunct="1">
              <a:lnSpc>
                <a:spcPct val="80000"/>
              </a:lnSpc>
            </a:pPr>
            <a:r>
              <a:rPr lang="en-US" altLang="en-US" sz="2800" dirty="0"/>
              <a:t>Random access memory (RAM)</a:t>
            </a:r>
          </a:p>
          <a:p>
            <a:pPr lvl="1" algn="just" eaLnBrk="1" hangingPunct="1">
              <a:lnSpc>
                <a:spcPct val="80000"/>
              </a:lnSpc>
            </a:pPr>
            <a:r>
              <a:rPr lang="en-US" altLang="en-US" sz="2800" dirty="0"/>
              <a:t>pada chip </a:t>
            </a:r>
            <a:r>
              <a:rPr lang="en-US" altLang="en-US" sz="2800" dirty="0" err="1"/>
              <a:t>silikon</a:t>
            </a:r>
            <a:endParaRPr lang="en-US" altLang="en-US" sz="2800" dirty="0"/>
          </a:p>
          <a:p>
            <a:pPr lvl="1" algn="just" eaLnBrk="1" hangingPunct="1">
              <a:lnSpc>
                <a:spcPct val="80000"/>
              </a:lnSpc>
            </a:pPr>
            <a:r>
              <a:rPr lang="en-US" altLang="en-US" sz="2800" dirty="0"/>
              <a:t>100 nano-</a:t>
            </a:r>
            <a:r>
              <a:rPr lang="en-US" altLang="en-US" sz="2800" dirty="0" err="1"/>
              <a:t>detik</a:t>
            </a:r>
            <a:r>
              <a:rPr lang="en-US" altLang="en-US" sz="2800" dirty="0"/>
              <a:t> </a:t>
            </a:r>
            <a:r>
              <a:rPr lang="en-US" altLang="en-US" sz="2800" dirty="0" err="1"/>
              <a:t>waktu</a:t>
            </a:r>
            <a:r>
              <a:rPr lang="en-US" altLang="en-US" sz="2800" dirty="0"/>
              <a:t> </a:t>
            </a:r>
            <a:r>
              <a:rPr lang="en-US" altLang="en-US" sz="2800" dirty="0" err="1"/>
              <a:t>akses</a:t>
            </a:r>
            <a:endParaRPr lang="en-US" altLang="en-US" sz="2800" dirty="0"/>
          </a:p>
          <a:p>
            <a:pPr lvl="1" algn="just" eaLnBrk="1" hangingPunct="1">
              <a:lnSpc>
                <a:spcPct val="80000"/>
              </a:lnSpc>
            </a:pPr>
            <a:r>
              <a:rPr lang="en-US" altLang="en-US" sz="2800" dirty="0" err="1"/>
              <a:t>biasanya</a:t>
            </a:r>
            <a:r>
              <a:rPr lang="en-US" altLang="en-US" sz="2800" dirty="0"/>
              <a:t> volatile (</a:t>
            </a:r>
            <a:r>
              <a:rPr lang="en-US" altLang="en-US" sz="2800" dirty="0" err="1"/>
              <a:t>kehilangan</a:t>
            </a:r>
            <a:r>
              <a:rPr lang="en-US" altLang="en-US" sz="2800" dirty="0"/>
              <a:t> </a:t>
            </a:r>
            <a:r>
              <a:rPr lang="en-US" altLang="en-US" sz="2800" dirty="0" err="1"/>
              <a:t>informasi</a:t>
            </a:r>
            <a:r>
              <a:rPr lang="en-US" altLang="en-US" sz="2800" dirty="0"/>
              <a:t> </a:t>
            </a:r>
            <a:r>
              <a:rPr lang="en-US" altLang="en-US" sz="2800" dirty="0" err="1"/>
              <a:t>jika</a:t>
            </a:r>
            <a:r>
              <a:rPr lang="en-US" altLang="en-US" sz="2800" dirty="0"/>
              <a:t> power </a:t>
            </a:r>
            <a:r>
              <a:rPr lang="en-US" altLang="en-US" sz="2800" dirty="0" err="1"/>
              <a:t>dimatikan</a:t>
            </a:r>
            <a:r>
              <a:rPr lang="en-US" altLang="en-US" sz="2800" dirty="0"/>
              <a:t>)</a:t>
            </a:r>
          </a:p>
          <a:p>
            <a:pPr lvl="1" algn="just" eaLnBrk="1" hangingPunct="1">
              <a:lnSpc>
                <a:spcPct val="80000"/>
              </a:lnSpc>
            </a:pPr>
            <a:r>
              <a:rPr lang="en-US" altLang="en-US" sz="2800" dirty="0"/>
              <a:t>data yang </a:t>
            </a:r>
            <a:r>
              <a:rPr lang="en-US" altLang="en-US" sz="2800" dirty="0" err="1"/>
              <a:t>ditransfer</a:t>
            </a:r>
            <a:r>
              <a:rPr lang="en-US" altLang="en-US" sz="2800" dirty="0"/>
              <a:t> di </a:t>
            </a:r>
            <a:r>
              <a:rPr lang="en-US" altLang="en-US" sz="2800" dirty="0" err="1"/>
              <a:t>sekitar</a:t>
            </a:r>
            <a:r>
              <a:rPr lang="en-US" altLang="en-US" sz="2800" dirty="0"/>
              <a:t> 100 Mbytes / sec</a:t>
            </a:r>
          </a:p>
          <a:p>
            <a:pPr algn="just" eaLnBrk="1" hangingPunct="1">
              <a:lnSpc>
                <a:spcPct val="80000"/>
              </a:lnSpc>
            </a:pPr>
            <a:endParaRPr lang="en-US" altLang="en-US" sz="2800" dirty="0"/>
          </a:p>
          <a:p>
            <a:pPr algn="just" eaLnBrk="1" hangingPunct="1">
              <a:lnSpc>
                <a:spcPct val="80000"/>
              </a:lnSpc>
            </a:pPr>
            <a:r>
              <a:rPr lang="en-US" altLang="en-US" sz="2800" dirty="0" err="1"/>
              <a:t>Beberapa</a:t>
            </a:r>
            <a:r>
              <a:rPr lang="en-US" altLang="en-US" sz="2800" dirty="0"/>
              <a:t> non-volatile RAM </a:t>
            </a:r>
            <a:r>
              <a:rPr lang="en-US" altLang="en-US" sz="2800" dirty="0" err="1"/>
              <a:t>digunakan</a:t>
            </a:r>
            <a:r>
              <a:rPr lang="en-US" altLang="en-US" sz="2800" dirty="0"/>
              <a:t> </a:t>
            </a:r>
            <a:r>
              <a:rPr lang="en-US" altLang="en-US" sz="2800" dirty="0" err="1"/>
              <a:t>untuk</a:t>
            </a:r>
            <a:r>
              <a:rPr lang="en-US" altLang="en-US" sz="2800" dirty="0"/>
              <a:t> </a:t>
            </a:r>
            <a:r>
              <a:rPr lang="en-US" altLang="en-US" sz="2800" dirty="0" err="1"/>
              <a:t>menyimpan</a:t>
            </a:r>
            <a:r>
              <a:rPr lang="en-US" altLang="en-US" sz="2800" dirty="0"/>
              <a:t> set-up </a:t>
            </a:r>
            <a:r>
              <a:rPr lang="en-US" altLang="en-US" sz="2800" dirty="0" err="1"/>
              <a:t>dasar</a:t>
            </a:r>
            <a:r>
              <a:rPr lang="en-US" altLang="en-US" sz="2800" dirty="0"/>
              <a:t> </a:t>
            </a:r>
            <a:r>
              <a:rPr lang="en-US" altLang="en-US" sz="2800" dirty="0" err="1"/>
              <a:t>informasi</a:t>
            </a:r>
            <a:endParaRPr lang="en-US" altLang="en-US" sz="2800" dirty="0"/>
          </a:p>
          <a:p>
            <a:pPr algn="just" eaLnBrk="1" hangingPunct="1">
              <a:lnSpc>
                <a:spcPct val="80000"/>
              </a:lnSpc>
            </a:pPr>
            <a:endParaRPr lang="en-US" altLang="en-US" sz="2800" dirty="0"/>
          </a:p>
        </p:txBody>
      </p:sp>
      <p:sp>
        <p:nvSpPr>
          <p:cNvPr id="87044" name="Slide Number Placeholder 5">
            <a:extLst>
              <a:ext uri="{FF2B5EF4-FFF2-40B4-BE49-F238E27FC236}">
                <a16:creationId xmlns:a16="http://schemas.microsoft.com/office/drawing/2014/main" id="{E1D337C3-316D-443F-9E7D-B532CF1157FE}"/>
              </a:ext>
            </a:extLst>
          </p:cNvPr>
          <p:cNvSpPr>
            <a:spLocks noGrp="1"/>
          </p:cNvSpPr>
          <p:nvPr>
            <p:ph type="sldNum" sz="quarter" idx="12"/>
          </p:nvPr>
        </p:nvSpPr>
        <p:spPr bwMode="auto">
          <a:xfrm>
            <a:off x="8610600" y="6416675"/>
            <a:ext cx="457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l" rtl="0" eaLnBrk="1" fontAlgn="base" hangingPunct="1">
              <a:spcBef>
                <a:spcPct val="0"/>
              </a:spcBef>
              <a:spcAft>
                <a:spcPct val="0"/>
              </a:spcAft>
              <a:defRPr sz="1200" kern="1200">
                <a:solidFill>
                  <a:schemeClr val="tx2"/>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C708885F-0ED6-4DB2-9C0F-7E8A6014D0FD}" type="slidenum">
              <a:rPr lang="en-US" altLang="en-US" smtClean="0"/>
              <a:pPr/>
              <a:t>68</a:t>
            </a:fld>
            <a:endParaRPr lang="en-US" altLang="en-US">
              <a:solidFill>
                <a:schemeClr val="tx2"/>
              </a:solidFill>
            </a:endParaRPr>
          </a:p>
        </p:txBody>
      </p:sp>
      <p:pic>
        <p:nvPicPr>
          <p:cNvPr id="87045" name="Picture 5" descr="ram">
            <a:extLst>
              <a:ext uri="{FF2B5EF4-FFF2-40B4-BE49-F238E27FC236}">
                <a16:creationId xmlns:a16="http://schemas.microsoft.com/office/drawing/2014/main" id="{DC4167C9-211B-4692-AC4E-B70C161A10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3800" y="1371600"/>
            <a:ext cx="2857500" cy="447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ubtitle 4">
            <a:extLst>
              <a:ext uri="{FF2B5EF4-FFF2-40B4-BE49-F238E27FC236}">
                <a16:creationId xmlns:a16="http://schemas.microsoft.com/office/drawing/2014/main" id="{E909AD92-F0E4-44EF-A3EF-667F42BE3EC5}"/>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7" name="Subtitle 4">
            <a:extLst>
              <a:ext uri="{FF2B5EF4-FFF2-40B4-BE49-F238E27FC236}">
                <a16:creationId xmlns:a16="http://schemas.microsoft.com/office/drawing/2014/main" id="{4DCA88C2-1EFE-42FD-9771-BE4AB1FE1E8B}"/>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60FEE611-FC9C-4D8C-9E04-FE38B2B45F14}"/>
              </a:ext>
            </a:extLst>
          </p:cNvPr>
          <p:cNvSpPr>
            <a:spLocks noGrp="1"/>
          </p:cNvSpPr>
          <p:nvPr>
            <p:ph type="title"/>
          </p:nvPr>
        </p:nvSpPr>
        <p:spPr/>
        <p:txBody>
          <a:bodyPr/>
          <a:lstStyle/>
          <a:p>
            <a:pPr>
              <a:defRPr/>
            </a:pPr>
            <a:r>
              <a:rPr lang="en-GB" dirty="0">
                <a:solidFill>
                  <a:schemeClr val="tx2">
                    <a:satMod val="200000"/>
                  </a:schemeClr>
                </a:solidFill>
              </a:rPr>
              <a:t>Long</a:t>
            </a:r>
            <a:r>
              <a:rPr lang="id-ID" dirty="0">
                <a:solidFill>
                  <a:schemeClr val="tx2">
                    <a:satMod val="200000"/>
                  </a:schemeClr>
                </a:solidFill>
              </a:rPr>
              <a:t> </a:t>
            </a:r>
            <a:r>
              <a:rPr lang="en-GB" dirty="0">
                <a:solidFill>
                  <a:schemeClr val="tx2">
                    <a:satMod val="200000"/>
                  </a:schemeClr>
                </a:solidFill>
              </a:rPr>
              <a:t>Term Memory - DISK</a:t>
            </a:r>
            <a:endParaRPr lang="en-US" dirty="0">
              <a:solidFill>
                <a:schemeClr val="tx2">
                  <a:satMod val="200000"/>
                </a:schemeClr>
              </a:solidFill>
            </a:endParaRPr>
          </a:p>
        </p:txBody>
      </p:sp>
      <p:sp>
        <p:nvSpPr>
          <p:cNvPr id="88067" name="Rectangle 3">
            <a:extLst>
              <a:ext uri="{FF2B5EF4-FFF2-40B4-BE49-F238E27FC236}">
                <a16:creationId xmlns:a16="http://schemas.microsoft.com/office/drawing/2014/main" id="{6DBF1B1E-7A15-4864-91D9-77901933C166}"/>
              </a:ext>
            </a:extLst>
          </p:cNvPr>
          <p:cNvSpPr>
            <a:spLocks noGrp="1"/>
          </p:cNvSpPr>
          <p:nvPr>
            <p:ph idx="1"/>
          </p:nvPr>
        </p:nvSpPr>
        <p:spPr/>
        <p:txBody>
          <a:bodyPr>
            <a:normAutofit lnSpcReduction="10000"/>
          </a:bodyPr>
          <a:lstStyle/>
          <a:p>
            <a:pPr eaLnBrk="1" hangingPunct="1">
              <a:lnSpc>
                <a:spcPct val="90000"/>
              </a:lnSpc>
            </a:pPr>
            <a:r>
              <a:rPr lang="en-US" altLang="en-US" sz="2300"/>
              <a:t>disk magnetik</a:t>
            </a:r>
          </a:p>
          <a:p>
            <a:pPr lvl="1" eaLnBrk="1" hangingPunct="1">
              <a:lnSpc>
                <a:spcPct val="90000"/>
              </a:lnSpc>
            </a:pPr>
            <a:r>
              <a:rPr lang="en-US" altLang="en-US" sz="2000"/>
              <a:t>floppy disk menyimpan sekitar 1,4 Mbytes</a:t>
            </a:r>
          </a:p>
          <a:p>
            <a:pPr lvl="1" eaLnBrk="1" hangingPunct="1">
              <a:lnSpc>
                <a:spcPct val="90000"/>
              </a:lnSpc>
            </a:pPr>
            <a:r>
              <a:rPr lang="en-US" altLang="en-US" sz="2000"/>
              <a:t>hard disk biasanya 40 GBytes ke 100-dari waktu akses GBytes ~ 10 ms, transfer rate 100kbytes / s</a:t>
            </a:r>
          </a:p>
          <a:p>
            <a:pPr eaLnBrk="1" hangingPunct="1">
              <a:lnSpc>
                <a:spcPct val="90000"/>
              </a:lnSpc>
            </a:pPr>
            <a:endParaRPr lang="en-US" altLang="en-US" sz="2300"/>
          </a:p>
          <a:p>
            <a:pPr eaLnBrk="1" hangingPunct="1">
              <a:lnSpc>
                <a:spcPct val="90000"/>
              </a:lnSpc>
            </a:pPr>
            <a:r>
              <a:rPr lang="en-US" altLang="en-US" sz="2300"/>
              <a:t>optical disk</a:t>
            </a:r>
          </a:p>
          <a:p>
            <a:pPr lvl="1" eaLnBrk="1" hangingPunct="1">
              <a:lnSpc>
                <a:spcPct val="90000"/>
              </a:lnSpc>
            </a:pPr>
            <a:r>
              <a:rPr lang="en-US" altLang="en-US" sz="2000"/>
              <a:t>menggunakan laser untuk membaca dan kadang-kadang menulis</a:t>
            </a:r>
          </a:p>
          <a:p>
            <a:pPr lvl="1" eaLnBrk="1" hangingPunct="1">
              <a:lnSpc>
                <a:spcPct val="90000"/>
              </a:lnSpc>
            </a:pPr>
            <a:r>
              <a:rPr lang="en-US" altLang="en-US" sz="2000"/>
              <a:t>lebih kuat bahwa media magnetik</a:t>
            </a:r>
          </a:p>
          <a:p>
            <a:pPr lvl="1" eaLnBrk="1" hangingPunct="1">
              <a:lnSpc>
                <a:spcPct val="90000"/>
              </a:lnSpc>
            </a:pPr>
            <a:r>
              <a:rPr lang="en-US" altLang="en-US" sz="2000"/>
              <a:t>CD-ROM </a:t>
            </a:r>
          </a:p>
          <a:p>
            <a:pPr lvl="2" eaLnBrk="1" hangingPunct="1">
              <a:lnSpc>
                <a:spcPct val="90000"/>
              </a:lnSpc>
            </a:pPr>
            <a:r>
              <a:rPr lang="en-US" altLang="en-US" sz="1800"/>
              <a:t>teknologi yang sama sebagai home audio, ~ 600 GBytes</a:t>
            </a:r>
          </a:p>
          <a:p>
            <a:pPr lvl="1" eaLnBrk="1" hangingPunct="1">
              <a:lnSpc>
                <a:spcPct val="90000"/>
              </a:lnSpc>
            </a:pPr>
            <a:r>
              <a:rPr lang="en-US" altLang="en-US" sz="2000"/>
              <a:t>DVD - untuk AV aplikasi, atau file sangat besar </a:t>
            </a:r>
          </a:p>
        </p:txBody>
      </p:sp>
      <p:sp>
        <p:nvSpPr>
          <p:cNvPr id="88068" name="Slide Number Placeholder 4">
            <a:extLst>
              <a:ext uri="{FF2B5EF4-FFF2-40B4-BE49-F238E27FC236}">
                <a16:creationId xmlns:a16="http://schemas.microsoft.com/office/drawing/2014/main" id="{12B71DDB-68B8-4BAC-982A-6AEBD483E109}"/>
              </a:ext>
            </a:extLst>
          </p:cNvPr>
          <p:cNvSpPr>
            <a:spLocks noGrp="1"/>
          </p:cNvSpPr>
          <p:nvPr>
            <p:ph type="sldNum" sz="quarter" idx="12"/>
          </p:nvPr>
        </p:nvSpPr>
        <p:spPr bwMode="auto">
          <a:xfrm>
            <a:off x="8610600" y="6416675"/>
            <a:ext cx="457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l" rtl="0" eaLnBrk="1" fontAlgn="base" hangingPunct="1">
              <a:spcBef>
                <a:spcPct val="0"/>
              </a:spcBef>
              <a:spcAft>
                <a:spcPct val="0"/>
              </a:spcAft>
              <a:defRPr sz="1200" kern="1200">
                <a:solidFill>
                  <a:schemeClr val="tx2"/>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C708885F-0ED6-4DB2-9C0F-7E8A6014D0FD}" type="slidenum">
              <a:rPr lang="en-US" altLang="en-US" smtClean="0"/>
              <a:pPr/>
              <a:t>69</a:t>
            </a:fld>
            <a:endParaRPr lang="en-US" altLang="en-US">
              <a:solidFill>
                <a:schemeClr val="tx2"/>
              </a:solidFill>
            </a:endParaRPr>
          </a:p>
        </p:txBody>
      </p:sp>
      <p:sp>
        <p:nvSpPr>
          <p:cNvPr id="5" name="Subtitle 4">
            <a:extLst>
              <a:ext uri="{FF2B5EF4-FFF2-40B4-BE49-F238E27FC236}">
                <a16:creationId xmlns:a16="http://schemas.microsoft.com/office/drawing/2014/main" id="{1C7D79BF-9EE7-4CAD-BD93-C4961BB15702}"/>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6" name="Subtitle 4">
            <a:extLst>
              <a:ext uri="{FF2B5EF4-FFF2-40B4-BE49-F238E27FC236}">
                <a16:creationId xmlns:a16="http://schemas.microsoft.com/office/drawing/2014/main" id="{7F79366E-5D10-4711-9461-18E11C63006A}"/>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2E90C427-B5EC-4307-9BB4-84360BAB70CD}"/>
              </a:ext>
            </a:extLst>
          </p:cNvPr>
          <p:cNvSpPr>
            <a:spLocks noGrp="1"/>
          </p:cNvSpPr>
          <p:nvPr>
            <p:ph type="title"/>
          </p:nvPr>
        </p:nvSpPr>
        <p:spPr>
          <a:xfrm>
            <a:off x="983128" y="814574"/>
            <a:ext cx="9744637" cy="809251"/>
          </a:xfrm>
        </p:spPr>
        <p:txBody>
          <a:bodyPr/>
          <a:lstStyle/>
          <a:p>
            <a:pPr>
              <a:defRPr/>
            </a:pPr>
            <a:r>
              <a:rPr lang="en-US" dirty="0" err="1">
                <a:solidFill>
                  <a:schemeClr val="tx2">
                    <a:satMod val="200000"/>
                  </a:schemeClr>
                </a:solidFill>
              </a:rPr>
              <a:t>Komponen</a:t>
            </a:r>
            <a:r>
              <a:rPr lang="en-US" dirty="0">
                <a:solidFill>
                  <a:schemeClr val="tx2">
                    <a:satMod val="200000"/>
                  </a:schemeClr>
                </a:solidFill>
              </a:rPr>
              <a:t> </a:t>
            </a:r>
            <a:r>
              <a:rPr lang="en-US" dirty="0" err="1">
                <a:solidFill>
                  <a:schemeClr val="tx2">
                    <a:satMod val="200000"/>
                  </a:schemeClr>
                </a:solidFill>
              </a:rPr>
              <a:t>Komputer</a:t>
            </a:r>
            <a:endParaRPr lang="en-US" dirty="0">
              <a:solidFill>
                <a:schemeClr val="tx2">
                  <a:satMod val="200000"/>
                </a:schemeClr>
              </a:solidFill>
            </a:endParaRPr>
          </a:p>
        </p:txBody>
      </p:sp>
      <p:sp>
        <p:nvSpPr>
          <p:cNvPr id="23555" name="Rectangle 3">
            <a:extLst>
              <a:ext uri="{FF2B5EF4-FFF2-40B4-BE49-F238E27FC236}">
                <a16:creationId xmlns:a16="http://schemas.microsoft.com/office/drawing/2014/main" id="{1E381781-6D80-47D0-A940-9CFDBC865487}"/>
              </a:ext>
            </a:extLst>
          </p:cNvPr>
          <p:cNvSpPr>
            <a:spLocks noGrp="1"/>
          </p:cNvSpPr>
          <p:nvPr>
            <p:ph idx="1"/>
          </p:nvPr>
        </p:nvSpPr>
        <p:spPr>
          <a:xfrm>
            <a:off x="2179320" y="1661160"/>
            <a:ext cx="8153400" cy="5562600"/>
          </a:xfrm>
        </p:spPr>
        <p:txBody>
          <a:bodyPr>
            <a:noAutofit/>
          </a:bodyPr>
          <a:lstStyle/>
          <a:p>
            <a:pPr marL="411480" algn="just">
              <a:lnSpc>
                <a:spcPct val="90000"/>
              </a:lnSpc>
              <a:buFont typeface="Wingdings"/>
              <a:buChar char=""/>
              <a:defRPr/>
            </a:pPr>
            <a:r>
              <a:rPr lang="en-US" sz="2300" dirty="0">
                <a:solidFill>
                  <a:schemeClr val="accent3"/>
                </a:solidFill>
              </a:rPr>
              <a:t>Input device (</a:t>
            </a:r>
            <a:r>
              <a:rPr lang="en-US" sz="2300" dirty="0" err="1">
                <a:solidFill>
                  <a:schemeClr val="accent3"/>
                </a:solidFill>
              </a:rPr>
              <a:t>peranti</a:t>
            </a:r>
            <a:r>
              <a:rPr lang="en-US" sz="2300" dirty="0">
                <a:solidFill>
                  <a:schemeClr val="accent3"/>
                </a:solidFill>
              </a:rPr>
              <a:t> </a:t>
            </a:r>
            <a:r>
              <a:rPr lang="en-US" sz="2300" dirty="0" err="1">
                <a:solidFill>
                  <a:schemeClr val="accent3"/>
                </a:solidFill>
              </a:rPr>
              <a:t>masukan</a:t>
            </a:r>
            <a:r>
              <a:rPr lang="en-US" sz="2300" dirty="0">
                <a:solidFill>
                  <a:schemeClr val="accent3"/>
                </a:solidFill>
              </a:rPr>
              <a:t>) </a:t>
            </a:r>
            <a:r>
              <a:rPr lang="en-US" sz="2300" dirty="0"/>
              <a:t>:</a:t>
            </a:r>
          </a:p>
          <a:p>
            <a:pPr marL="740664" lvl="1" algn="just">
              <a:lnSpc>
                <a:spcPct val="90000"/>
              </a:lnSpc>
              <a:buFont typeface="Wingdings"/>
              <a:buChar char=""/>
              <a:defRPr/>
            </a:pPr>
            <a:r>
              <a:rPr lang="en-US" sz="2300" dirty="0"/>
              <a:t>Keyboard</a:t>
            </a:r>
          </a:p>
          <a:p>
            <a:pPr marL="740664" lvl="1" algn="just">
              <a:lnSpc>
                <a:spcPct val="90000"/>
              </a:lnSpc>
              <a:buFont typeface="Wingdings"/>
              <a:buChar char=""/>
              <a:defRPr/>
            </a:pPr>
            <a:r>
              <a:rPr lang="en-US" sz="2300" dirty="0"/>
              <a:t>Mouse</a:t>
            </a:r>
          </a:p>
          <a:p>
            <a:pPr marL="740664" lvl="1" algn="just">
              <a:lnSpc>
                <a:spcPct val="90000"/>
              </a:lnSpc>
              <a:buFont typeface="Wingdings"/>
              <a:buChar char=""/>
              <a:defRPr/>
            </a:pPr>
            <a:r>
              <a:rPr lang="en-US" sz="2300" dirty="0" err="1"/>
              <a:t>Layar</a:t>
            </a:r>
            <a:r>
              <a:rPr lang="en-US" sz="2300" dirty="0"/>
              <a:t> </a:t>
            </a:r>
            <a:r>
              <a:rPr lang="en-US" sz="2300" dirty="0" err="1"/>
              <a:t>sentuh</a:t>
            </a:r>
            <a:r>
              <a:rPr lang="en-US" sz="2300" dirty="0"/>
              <a:t> (</a:t>
            </a:r>
            <a:r>
              <a:rPr lang="en-US" sz="2300" dirty="0" err="1"/>
              <a:t>touchscreen</a:t>
            </a:r>
            <a:r>
              <a:rPr lang="en-US" sz="2300" dirty="0"/>
              <a:t>)</a:t>
            </a:r>
          </a:p>
          <a:p>
            <a:pPr marL="740664" lvl="1" algn="just">
              <a:lnSpc>
                <a:spcPct val="90000"/>
              </a:lnSpc>
              <a:buFont typeface="Wingdings"/>
              <a:buChar char=""/>
              <a:defRPr/>
            </a:pPr>
            <a:r>
              <a:rPr lang="en-US" sz="2300" dirty="0"/>
              <a:t>Pena </a:t>
            </a:r>
            <a:r>
              <a:rPr lang="en-US" sz="2300" dirty="0" err="1"/>
              <a:t>cahaya</a:t>
            </a:r>
            <a:r>
              <a:rPr lang="en-US" sz="2300" dirty="0"/>
              <a:t> (light pen)</a:t>
            </a:r>
          </a:p>
          <a:p>
            <a:pPr marL="411480" algn="just">
              <a:lnSpc>
                <a:spcPct val="90000"/>
              </a:lnSpc>
              <a:buFont typeface="Wingdings"/>
              <a:buChar char=""/>
              <a:defRPr/>
            </a:pPr>
            <a:r>
              <a:rPr lang="en-US" sz="2300" dirty="0">
                <a:solidFill>
                  <a:schemeClr val="accent3"/>
                </a:solidFill>
              </a:rPr>
              <a:t>Output device (</a:t>
            </a:r>
            <a:r>
              <a:rPr lang="en-US" sz="2300" dirty="0" err="1">
                <a:solidFill>
                  <a:schemeClr val="accent3"/>
                </a:solidFill>
              </a:rPr>
              <a:t>peranti</a:t>
            </a:r>
            <a:r>
              <a:rPr lang="en-US" sz="2300" dirty="0">
                <a:solidFill>
                  <a:schemeClr val="accent3"/>
                </a:solidFill>
              </a:rPr>
              <a:t> </a:t>
            </a:r>
            <a:r>
              <a:rPr lang="en-US" sz="2300" dirty="0" err="1">
                <a:solidFill>
                  <a:schemeClr val="accent3"/>
                </a:solidFill>
              </a:rPr>
              <a:t>keluaran</a:t>
            </a:r>
            <a:r>
              <a:rPr lang="en-US" sz="2300" dirty="0">
                <a:solidFill>
                  <a:schemeClr val="accent3"/>
                </a:solidFill>
              </a:rPr>
              <a:t>) </a:t>
            </a:r>
            <a:r>
              <a:rPr lang="en-US" sz="2300" dirty="0"/>
              <a:t>:</a:t>
            </a:r>
          </a:p>
          <a:p>
            <a:pPr marL="740664" lvl="1" algn="just">
              <a:lnSpc>
                <a:spcPct val="90000"/>
              </a:lnSpc>
              <a:buFont typeface="Wingdings"/>
              <a:buChar char=""/>
              <a:defRPr/>
            </a:pPr>
            <a:r>
              <a:rPr lang="en-US" sz="2300" dirty="0" err="1"/>
              <a:t>Layar</a:t>
            </a:r>
            <a:r>
              <a:rPr lang="en-US" sz="2300" dirty="0"/>
              <a:t>, scanner, printer.</a:t>
            </a:r>
          </a:p>
          <a:p>
            <a:pPr marL="411480" algn="just">
              <a:lnSpc>
                <a:spcPct val="90000"/>
              </a:lnSpc>
              <a:buFont typeface="Wingdings"/>
              <a:buChar char=""/>
              <a:defRPr/>
            </a:pPr>
            <a:r>
              <a:rPr lang="en-US" sz="2300" dirty="0">
                <a:solidFill>
                  <a:schemeClr val="accent3"/>
                </a:solidFill>
              </a:rPr>
              <a:t>Memory</a:t>
            </a:r>
          </a:p>
          <a:p>
            <a:pPr marL="740664" lvl="1" algn="just">
              <a:lnSpc>
                <a:spcPct val="90000"/>
              </a:lnSpc>
              <a:buFont typeface="Wingdings"/>
              <a:buChar char=""/>
              <a:defRPr/>
            </a:pPr>
            <a:r>
              <a:rPr lang="en-US" sz="2300" dirty="0"/>
              <a:t>Memory </a:t>
            </a:r>
            <a:r>
              <a:rPr lang="en-US" sz="2300" dirty="0" err="1"/>
              <a:t>jangka</a:t>
            </a:r>
            <a:r>
              <a:rPr lang="en-US" sz="2300" dirty="0"/>
              <a:t> </a:t>
            </a:r>
            <a:r>
              <a:rPr lang="en-US" sz="2300" dirty="0" err="1"/>
              <a:t>pendek</a:t>
            </a:r>
            <a:r>
              <a:rPr lang="en-US" sz="2300" dirty="0"/>
              <a:t>, </a:t>
            </a:r>
            <a:r>
              <a:rPr lang="en-US" sz="2300" dirty="0" err="1"/>
              <a:t>yaitu</a:t>
            </a:r>
            <a:r>
              <a:rPr lang="en-US" sz="2300" dirty="0"/>
              <a:t> : RAM (Random </a:t>
            </a:r>
            <a:r>
              <a:rPr lang="en-US" sz="2300" dirty="0" err="1"/>
              <a:t>Acces</a:t>
            </a:r>
            <a:r>
              <a:rPr lang="en-US" sz="2300" dirty="0"/>
              <a:t> Memory)</a:t>
            </a:r>
          </a:p>
          <a:p>
            <a:pPr marL="740664" lvl="1" algn="just">
              <a:lnSpc>
                <a:spcPct val="90000"/>
              </a:lnSpc>
              <a:buFont typeface="Wingdings"/>
              <a:buChar char=""/>
              <a:defRPr/>
            </a:pPr>
            <a:r>
              <a:rPr lang="en-US" sz="2300" dirty="0"/>
              <a:t>Memory </a:t>
            </a:r>
            <a:r>
              <a:rPr lang="en-US" sz="2300" dirty="0" err="1"/>
              <a:t>jangka</a:t>
            </a:r>
            <a:r>
              <a:rPr lang="en-US" sz="2300" dirty="0"/>
              <a:t> </a:t>
            </a:r>
            <a:r>
              <a:rPr lang="en-US" sz="2300" dirty="0" err="1"/>
              <a:t>panjang</a:t>
            </a:r>
            <a:r>
              <a:rPr lang="en-US" sz="2300" dirty="0"/>
              <a:t>, </a:t>
            </a:r>
            <a:r>
              <a:rPr lang="en-US" sz="2300" dirty="0" err="1"/>
              <a:t>yaitu</a:t>
            </a:r>
            <a:r>
              <a:rPr lang="en-US" sz="2300" dirty="0"/>
              <a:t> : CD, DVD, </a:t>
            </a:r>
            <a:r>
              <a:rPr lang="en-US" sz="2300" dirty="0" err="1"/>
              <a:t>harddisk</a:t>
            </a:r>
            <a:r>
              <a:rPr lang="en-US" sz="2300" dirty="0"/>
              <a:t>, </a:t>
            </a:r>
            <a:r>
              <a:rPr lang="en-US" sz="2300" dirty="0" err="1"/>
              <a:t>dsb</a:t>
            </a:r>
            <a:endParaRPr lang="en-US" sz="2300" dirty="0"/>
          </a:p>
          <a:p>
            <a:pPr marL="411480" algn="just">
              <a:lnSpc>
                <a:spcPct val="90000"/>
              </a:lnSpc>
              <a:buFont typeface="Wingdings"/>
              <a:buChar char=""/>
              <a:defRPr/>
            </a:pPr>
            <a:r>
              <a:rPr lang="en-US" sz="2300" dirty="0">
                <a:solidFill>
                  <a:schemeClr val="accent3"/>
                </a:solidFill>
              </a:rPr>
              <a:t>Processing</a:t>
            </a:r>
          </a:p>
          <a:p>
            <a:pPr marL="740664" lvl="1" algn="just">
              <a:lnSpc>
                <a:spcPct val="90000"/>
              </a:lnSpc>
              <a:buFont typeface="Wingdings"/>
              <a:buChar char=""/>
              <a:defRPr/>
            </a:pPr>
            <a:r>
              <a:rPr lang="en-US" sz="2300" dirty="0" err="1"/>
              <a:t>Terlalu</a:t>
            </a:r>
            <a:r>
              <a:rPr lang="en-US" sz="2300" dirty="0"/>
              <a:t> </a:t>
            </a:r>
            <a:r>
              <a:rPr lang="en-US" sz="2300" dirty="0" err="1"/>
              <a:t>cepat</a:t>
            </a:r>
            <a:endParaRPr lang="en-US" sz="2300" dirty="0"/>
          </a:p>
          <a:p>
            <a:pPr marL="740664" lvl="1" algn="just">
              <a:lnSpc>
                <a:spcPct val="90000"/>
              </a:lnSpc>
              <a:buFont typeface="Wingdings"/>
              <a:buChar char=""/>
              <a:defRPr/>
            </a:pPr>
            <a:r>
              <a:rPr lang="en-US" sz="2300" dirty="0" err="1"/>
              <a:t>Terlalu</a:t>
            </a:r>
            <a:r>
              <a:rPr lang="en-US" sz="2300" dirty="0"/>
              <a:t> </a:t>
            </a:r>
            <a:r>
              <a:rPr lang="en-US" sz="2300" dirty="0" err="1"/>
              <a:t>lambat</a:t>
            </a:r>
            <a:endParaRPr lang="en-US" sz="2300" dirty="0"/>
          </a:p>
        </p:txBody>
      </p:sp>
      <p:sp>
        <p:nvSpPr>
          <p:cNvPr id="5" name="Subtitle 4">
            <a:extLst>
              <a:ext uri="{FF2B5EF4-FFF2-40B4-BE49-F238E27FC236}">
                <a16:creationId xmlns:a16="http://schemas.microsoft.com/office/drawing/2014/main" id="{59F49456-8C2F-42C3-A5E1-65BD5C06BE50}"/>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6" name="Subtitle 4">
            <a:extLst>
              <a:ext uri="{FF2B5EF4-FFF2-40B4-BE49-F238E27FC236}">
                <a16:creationId xmlns:a16="http://schemas.microsoft.com/office/drawing/2014/main" id="{D4960564-8B7B-4AF5-B0A4-D1A6CAAB8CC2}"/>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0341C1C5-E0A6-400E-B6DE-926494C1854C}"/>
              </a:ext>
            </a:extLst>
          </p:cNvPr>
          <p:cNvSpPr>
            <a:spLocks noGrp="1"/>
          </p:cNvSpPr>
          <p:nvPr>
            <p:ph type="title"/>
          </p:nvPr>
        </p:nvSpPr>
        <p:spPr>
          <a:xfrm>
            <a:off x="742389" y="893737"/>
            <a:ext cx="9744637" cy="809251"/>
          </a:xfrm>
        </p:spPr>
        <p:txBody>
          <a:bodyPr/>
          <a:lstStyle/>
          <a:p>
            <a:pPr>
              <a:defRPr/>
            </a:pPr>
            <a:r>
              <a:rPr lang="en-US" sz="2400" dirty="0">
                <a:solidFill>
                  <a:schemeClr val="tx2">
                    <a:satMod val="200000"/>
                  </a:schemeClr>
                </a:solidFill>
              </a:rPr>
              <a:t>FLOPPY DISK</a:t>
            </a:r>
          </a:p>
        </p:txBody>
      </p:sp>
      <p:sp>
        <p:nvSpPr>
          <p:cNvPr id="89091" name="Rectangle 3">
            <a:extLst>
              <a:ext uri="{FF2B5EF4-FFF2-40B4-BE49-F238E27FC236}">
                <a16:creationId xmlns:a16="http://schemas.microsoft.com/office/drawing/2014/main" id="{53D754AE-1AA9-48F2-826A-EBB6963A7F80}"/>
              </a:ext>
            </a:extLst>
          </p:cNvPr>
          <p:cNvSpPr>
            <a:spLocks noGrp="1"/>
          </p:cNvSpPr>
          <p:nvPr>
            <p:ph idx="1"/>
          </p:nvPr>
        </p:nvSpPr>
        <p:spPr/>
        <p:txBody>
          <a:bodyPr/>
          <a:lstStyle/>
          <a:p>
            <a:pPr eaLnBrk="1" hangingPunct="1"/>
            <a:endParaRPr lang="id-ID" altLang="en-US" dirty="0"/>
          </a:p>
        </p:txBody>
      </p:sp>
      <p:sp>
        <p:nvSpPr>
          <p:cNvPr id="89092" name="Slide Number Placeholder 7">
            <a:extLst>
              <a:ext uri="{FF2B5EF4-FFF2-40B4-BE49-F238E27FC236}">
                <a16:creationId xmlns:a16="http://schemas.microsoft.com/office/drawing/2014/main" id="{CDDC3431-BD28-4CC1-96CB-627AB918EB72}"/>
              </a:ext>
            </a:extLst>
          </p:cNvPr>
          <p:cNvSpPr>
            <a:spLocks noGrp="1"/>
          </p:cNvSpPr>
          <p:nvPr>
            <p:ph type="sldNum" sz="quarter" idx="12"/>
          </p:nvPr>
        </p:nvSpPr>
        <p:spPr bwMode="auto">
          <a:xfrm>
            <a:off x="7924800" y="6416675"/>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b"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BCBCBC"/>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96715064-C217-401B-9FAB-AB4BFD7A9ADB}" type="slidenum">
              <a:rPr lang="en-US" altLang="en-US" smtClean="0"/>
              <a:pPr/>
              <a:t>70</a:t>
            </a:fld>
            <a:endParaRPr lang="en-US" altLang="en-US">
              <a:solidFill>
                <a:srgbClr val="BCBCBC"/>
              </a:solidFill>
            </a:endParaRPr>
          </a:p>
        </p:txBody>
      </p:sp>
      <p:pic>
        <p:nvPicPr>
          <p:cNvPr id="89094" name="Picture 7" descr="FLOPPY35">
            <a:extLst>
              <a:ext uri="{FF2B5EF4-FFF2-40B4-BE49-F238E27FC236}">
                <a16:creationId xmlns:a16="http://schemas.microsoft.com/office/drawing/2014/main" id="{CA7C0001-50F1-44D9-AB54-A58CD45BFA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3548" y="1020087"/>
            <a:ext cx="3446524" cy="576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5" name="Picture 9" descr="FLOPPY">
            <a:extLst>
              <a:ext uri="{FF2B5EF4-FFF2-40B4-BE49-F238E27FC236}">
                <a16:creationId xmlns:a16="http://schemas.microsoft.com/office/drawing/2014/main" id="{04DD5F96-F534-45B2-8D4C-C66C2791F4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1950" y="3522990"/>
            <a:ext cx="4343400" cy="319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3" name="Picture 5" descr="floppy8">
            <a:extLst>
              <a:ext uri="{FF2B5EF4-FFF2-40B4-BE49-F238E27FC236}">
                <a16:creationId xmlns:a16="http://schemas.microsoft.com/office/drawing/2014/main" id="{FF4ADFB7-1456-45B8-B2A0-A5661DB6C8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2338" y="1690457"/>
            <a:ext cx="3032760" cy="2075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ubtitle 4">
            <a:extLst>
              <a:ext uri="{FF2B5EF4-FFF2-40B4-BE49-F238E27FC236}">
                <a16:creationId xmlns:a16="http://schemas.microsoft.com/office/drawing/2014/main" id="{AD346E50-273D-459C-960A-40281EC65BA4}"/>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9" name="Subtitle 4">
            <a:extLst>
              <a:ext uri="{FF2B5EF4-FFF2-40B4-BE49-F238E27FC236}">
                <a16:creationId xmlns:a16="http://schemas.microsoft.com/office/drawing/2014/main" id="{5751464D-A3A5-4553-973B-5491922A0C8C}"/>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9">
            <a:extLst>
              <a:ext uri="{FF2B5EF4-FFF2-40B4-BE49-F238E27FC236}">
                <a16:creationId xmlns:a16="http://schemas.microsoft.com/office/drawing/2014/main" id="{52592D8F-0DCE-4994-8113-8EC04B6E0A52}"/>
              </a:ext>
            </a:extLst>
          </p:cNvPr>
          <p:cNvSpPr>
            <a:spLocks noGrp="1"/>
          </p:cNvSpPr>
          <p:nvPr>
            <p:ph type="title"/>
          </p:nvPr>
        </p:nvSpPr>
        <p:spPr/>
        <p:txBody>
          <a:bodyPr/>
          <a:lstStyle/>
          <a:p>
            <a:pPr>
              <a:defRPr/>
            </a:pPr>
            <a:r>
              <a:rPr lang="en-US" dirty="0">
                <a:solidFill>
                  <a:schemeClr val="tx2">
                    <a:satMod val="200000"/>
                  </a:schemeClr>
                </a:solidFill>
              </a:rPr>
              <a:t>Magnetic Disc</a:t>
            </a:r>
          </a:p>
        </p:txBody>
      </p:sp>
      <p:pic>
        <p:nvPicPr>
          <p:cNvPr id="90115" name="Picture 4" descr="STRQIC">
            <a:extLst>
              <a:ext uri="{FF2B5EF4-FFF2-40B4-BE49-F238E27FC236}">
                <a16:creationId xmlns:a16="http://schemas.microsoft.com/office/drawing/2014/main" id="{2B909D15-F7A1-43D9-ABBE-BE80C56D5E5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042396" y="2000249"/>
            <a:ext cx="3371850" cy="4598988"/>
          </a:xfrm>
        </p:spPr>
      </p:pic>
      <p:sp>
        <p:nvSpPr>
          <p:cNvPr id="90116" name="Slide Number Placeholder 5">
            <a:extLst>
              <a:ext uri="{FF2B5EF4-FFF2-40B4-BE49-F238E27FC236}">
                <a16:creationId xmlns:a16="http://schemas.microsoft.com/office/drawing/2014/main" id="{AC47AF77-4C87-41C6-9173-2ACFA5B0FB2C}"/>
              </a:ext>
            </a:extLst>
          </p:cNvPr>
          <p:cNvSpPr>
            <a:spLocks noGrp="1"/>
          </p:cNvSpPr>
          <p:nvPr>
            <p:ph type="sldNum" sz="quarter" idx="12"/>
          </p:nvPr>
        </p:nvSpPr>
        <p:spPr bwMode="auto">
          <a:xfrm>
            <a:off x="8610600" y="6416675"/>
            <a:ext cx="457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l" rtl="0" eaLnBrk="1" fontAlgn="base" hangingPunct="1">
              <a:spcBef>
                <a:spcPct val="0"/>
              </a:spcBef>
              <a:spcAft>
                <a:spcPct val="0"/>
              </a:spcAft>
              <a:defRPr sz="1200" kern="1200">
                <a:solidFill>
                  <a:schemeClr val="tx2"/>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C708885F-0ED6-4DB2-9C0F-7E8A6014D0FD}" type="slidenum">
              <a:rPr lang="en-US" altLang="en-US" smtClean="0"/>
              <a:pPr/>
              <a:t>71</a:t>
            </a:fld>
            <a:endParaRPr lang="en-US" altLang="en-US">
              <a:solidFill>
                <a:schemeClr val="tx2"/>
              </a:solidFill>
            </a:endParaRPr>
          </a:p>
        </p:txBody>
      </p:sp>
      <p:pic>
        <p:nvPicPr>
          <p:cNvPr id="90117" name="Picture 8" descr="diskinside">
            <a:extLst>
              <a:ext uri="{FF2B5EF4-FFF2-40B4-BE49-F238E27FC236}">
                <a16:creationId xmlns:a16="http://schemas.microsoft.com/office/drawing/2014/main" id="{28C62F95-B9C0-4424-8A22-086524C16530}"/>
              </a:ext>
            </a:extLst>
          </p:cNvPr>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6851504" y="2333382"/>
            <a:ext cx="4894898" cy="3596640"/>
          </a:xfrm>
        </p:spPr>
      </p:pic>
      <p:sp>
        <p:nvSpPr>
          <p:cNvPr id="6" name="Subtitle 4">
            <a:extLst>
              <a:ext uri="{FF2B5EF4-FFF2-40B4-BE49-F238E27FC236}">
                <a16:creationId xmlns:a16="http://schemas.microsoft.com/office/drawing/2014/main" id="{C79943A1-5A78-42E7-8844-8A7BAF3ED0AB}"/>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7" name="Subtitle 4">
            <a:extLst>
              <a:ext uri="{FF2B5EF4-FFF2-40B4-BE49-F238E27FC236}">
                <a16:creationId xmlns:a16="http://schemas.microsoft.com/office/drawing/2014/main" id="{F8D1C82B-0890-4115-AE4C-DCD0925DCC5B}"/>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465C87C0-76DB-433A-AC3E-2047E3C3C82A}"/>
              </a:ext>
            </a:extLst>
          </p:cNvPr>
          <p:cNvSpPr>
            <a:spLocks noGrp="1"/>
          </p:cNvSpPr>
          <p:nvPr>
            <p:ph type="title"/>
          </p:nvPr>
        </p:nvSpPr>
        <p:spPr/>
        <p:txBody>
          <a:bodyPr/>
          <a:lstStyle/>
          <a:p>
            <a:pPr>
              <a:defRPr/>
            </a:pPr>
            <a:r>
              <a:rPr lang="en-US">
                <a:solidFill>
                  <a:schemeClr val="tx2">
                    <a:satMod val="200000"/>
                  </a:schemeClr>
                </a:solidFill>
              </a:rPr>
              <a:t>	CD					DVD</a:t>
            </a:r>
          </a:p>
        </p:txBody>
      </p:sp>
      <p:sp>
        <p:nvSpPr>
          <p:cNvPr id="91139" name="Rectangle 3">
            <a:extLst>
              <a:ext uri="{FF2B5EF4-FFF2-40B4-BE49-F238E27FC236}">
                <a16:creationId xmlns:a16="http://schemas.microsoft.com/office/drawing/2014/main" id="{A1FB3192-4ED0-4BD7-AFA4-C9F6D2CDA707}"/>
              </a:ext>
            </a:extLst>
          </p:cNvPr>
          <p:cNvSpPr>
            <a:spLocks noGrp="1"/>
          </p:cNvSpPr>
          <p:nvPr>
            <p:ph idx="1"/>
          </p:nvPr>
        </p:nvSpPr>
        <p:spPr/>
        <p:txBody>
          <a:bodyPr/>
          <a:lstStyle/>
          <a:p>
            <a:pPr eaLnBrk="1" hangingPunct="1"/>
            <a:endParaRPr lang="id-ID" altLang="en-US"/>
          </a:p>
        </p:txBody>
      </p:sp>
      <p:sp>
        <p:nvSpPr>
          <p:cNvPr id="91140" name="Slide Number Placeholder 6">
            <a:extLst>
              <a:ext uri="{FF2B5EF4-FFF2-40B4-BE49-F238E27FC236}">
                <a16:creationId xmlns:a16="http://schemas.microsoft.com/office/drawing/2014/main" id="{59DD165B-AE29-4AF2-96B7-1B4A7D8260A8}"/>
              </a:ext>
            </a:extLst>
          </p:cNvPr>
          <p:cNvSpPr>
            <a:spLocks noGrp="1"/>
          </p:cNvSpPr>
          <p:nvPr>
            <p:ph type="sldNum" sz="quarter" idx="12"/>
          </p:nvPr>
        </p:nvSpPr>
        <p:spPr bwMode="auto">
          <a:xfrm>
            <a:off x="8610600" y="6416675"/>
            <a:ext cx="457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l" rtl="0" eaLnBrk="1" fontAlgn="base" hangingPunct="1">
              <a:spcBef>
                <a:spcPct val="0"/>
              </a:spcBef>
              <a:spcAft>
                <a:spcPct val="0"/>
              </a:spcAft>
              <a:defRPr sz="1200" kern="1200">
                <a:solidFill>
                  <a:schemeClr val="tx2"/>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C708885F-0ED6-4DB2-9C0F-7E8A6014D0FD}" type="slidenum">
              <a:rPr lang="en-US" altLang="en-US" smtClean="0"/>
              <a:pPr/>
              <a:t>72</a:t>
            </a:fld>
            <a:endParaRPr lang="en-US" altLang="en-US">
              <a:solidFill>
                <a:schemeClr val="tx2"/>
              </a:solidFill>
            </a:endParaRPr>
          </a:p>
        </p:txBody>
      </p:sp>
      <p:pic>
        <p:nvPicPr>
          <p:cNvPr id="91141" name="Picture 5" descr="679888">
            <a:extLst>
              <a:ext uri="{FF2B5EF4-FFF2-40B4-BE49-F238E27FC236}">
                <a16:creationId xmlns:a16="http://schemas.microsoft.com/office/drawing/2014/main" id="{DE6BF1D8-1618-4A1B-BE64-305DD09254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057400"/>
            <a:ext cx="3333750"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2" name="Picture 7" descr="hd-dvd_disc_30gb">
            <a:extLst>
              <a:ext uri="{FF2B5EF4-FFF2-40B4-BE49-F238E27FC236}">
                <a16:creationId xmlns:a16="http://schemas.microsoft.com/office/drawing/2014/main" id="{5E396C06-99E9-4944-AC16-AB9389F210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2133600"/>
            <a:ext cx="32766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4">
            <a:extLst>
              <a:ext uri="{FF2B5EF4-FFF2-40B4-BE49-F238E27FC236}">
                <a16:creationId xmlns:a16="http://schemas.microsoft.com/office/drawing/2014/main" id="{B3B97CED-E79E-481B-B023-A9C9DC43B8F7}"/>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8" name="Subtitle 4">
            <a:extLst>
              <a:ext uri="{FF2B5EF4-FFF2-40B4-BE49-F238E27FC236}">
                <a16:creationId xmlns:a16="http://schemas.microsoft.com/office/drawing/2014/main" id="{6D73F153-9B46-4D0A-B0AF-4E337C7A920F}"/>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CDC43A2E-C77B-462A-81E4-762A98577D19}"/>
              </a:ext>
            </a:extLst>
          </p:cNvPr>
          <p:cNvSpPr>
            <a:spLocks noGrp="1"/>
          </p:cNvSpPr>
          <p:nvPr>
            <p:ph type="title"/>
          </p:nvPr>
        </p:nvSpPr>
        <p:spPr/>
        <p:txBody>
          <a:bodyPr/>
          <a:lstStyle/>
          <a:p>
            <a:pPr>
              <a:defRPr/>
            </a:pPr>
            <a:r>
              <a:rPr lang="en-US" dirty="0">
                <a:solidFill>
                  <a:schemeClr val="tx2">
                    <a:satMod val="200000"/>
                  </a:schemeClr>
                </a:solidFill>
              </a:rPr>
              <a:t>Flash Disk</a:t>
            </a:r>
          </a:p>
        </p:txBody>
      </p:sp>
      <p:sp>
        <p:nvSpPr>
          <p:cNvPr id="92163" name="Rectangle 3">
            <a:extLst>
              <a:ext uri="{FF2B5EF4-FFF2-40B4-BE49-F238E27FC236}">
                <a16:creationId xmlns:a16="http://schemas.microsoft.com/office/drawing/2014/main" id="{5EC9B4EE-0739-4D84-B6B3-240D9A4E6F8C}"/>
              </a:ext>
            </a:extLst>
          </p:cNvPr>
          <p:cNvSpPr>
            <a:spLocks noGrp="1"/>
          </p:cNvSpPr>
          <p:nvPr>
            <p:ph idx="1"/>
          </p:nvPr>
        </p:nvSpPr>
        <p:spPr/>
        <p:txBody>
          <a:bodyPr/>
          <a:lstStyle/>
          <a:p>
            <a:pPr eaLnBrk="1" hangingPunct="1"/>
            <a:endParaRPr lang="id-ID" altLang="en-US"/>
          </a:p>
        </p:txBody>
      </p:sp>
      <p:sp>
        <p:nvSpPr>
          <p:cNvPr id="92164" name="Slide Number Placeholder 6">
            <a:extLst>
              <a:ext uri="{FF2B5EF4-FFF2-40B4-BE49-F238E27FC236}">
                <a16:creationId xmlns:a16="http://schemas.microsoft.com/office/drawing/2014/main" id="{CF8E2FDE-9B52-4490-9425-E279EFD6898C}"/>
              </a:ext>
            </a:extLst>
          </p:cNvPr>
          <p:cNvSpPr>
            <a:spLocks noGrp="1"/>
          </p:cNvSpPr>
          <p:nvPr>
            <p:ph type="sldNum" sz="quarter" idx="12"/>
          </p:nvPr>
        </p:nvSpPr>
        <p:spPr bwMode="auto">
          <a:xfrm>
            <a:off x="8610600" y="6416675"/>
            <a:ext cx="457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l" rtl="0" eaLnBrk="1" fontAlgn="base" hangingPunct="1">
              <a:spcBef>
                <a:spcPct val="0"/>
              </a:spcBef>
              <a:spcAft>
                <a:spcPct val="0"/>
              </a:spcAft>
              <a:defRPr sz="1200" kern="1200">
                <a:solidFill>
                  <a:schemeClr val="tx2"/>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C708885F-0ED6-4DB2-9C0F-7E8A6014D0FD}" type="slidenum">
              <a:rPr lang="en-US" altLang="en-US" smtClean="0"/>
              <a:pPr/>
              <a:t>73</a:t>
            </a:fld>
            <a:endParaRPr lang="en-US" altLang="en-US">
              <a:solidFill>
                <a:schemeClr val="tx2"/>
              </a:solidFill>
            </a:endParaRPr>
          </a:p>
        </p:txBody>
      </p:sp>
      <p:pic>
        <p:nvPicPr>
          <p:cNvPr id="92165" name="Picture 5" descr="airline-fd">
            <a:extLst>
              <a:ext uri="{FF2B5EF4-FFF2-40B4-BE49-F238E27FC236}">
                <a16:creationId xmlns:a16="http://schemas.microsoft.com/office/drawing/2014/main" id="{DE800A68-1187-46AC-BF39-A9338783B3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828800"/>
            <a:ext cx="41148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6" name="Picture 7" descr="usb-flash-disk">
            <a:extLst>
              <a:ext uri="{FF2B5EF4-FFF2-40B4-BE49-F238E27FC236}">
                <a16:creationId xmlns:a16="http://schemas.microsoft.com/office/drawing/2014/main" id="{112F783C-10F2-410C-8616-EBCF6410ED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1828800"/>
            <a:ext cx="39624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4">
            <a:extLst>
              <a:ext uri="{FF2B5EF4-FFF2-40B4-BE49-F238E27FC236}">
                <a16:creationId xmlns:a16="http://schemas.microsoft.com/office/drawing/2014/main" id="{2A75286B-573A-4966-812F-5DC42FFBCFAD}"/>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8" name="Subtitle 4">
            <a:extLst>
              <a:ext uri="{FF2B5EF4-FFF2-40B4-BE49-F238E27FC236}">
                <a16:creationId xmlns:a16="http://schemas.microsoft.com/office/drawing/2014/main" id="{2C7D4A0A-980B-4BC3-8B42-41F010B4AF68}"/>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5F4BF8D5-E88E-4167-9C33-E4EBD38480F4}"/>
              </a:ext>
            </a:extLst>
          </p:cNvPr>
          <p:cNvSpPr>
            <a:spLocks noGrp="1"/>
          </p:cNvSpPr>
          <p:nvPr>
            <p:ph type="title"/>
          </p:nvPr>
        </p:nvSpPr>
        <p:spPr/>
        <p:txBody>
          <a:bodyPr/>
          <a:lstStyle/>
          <a:p>
            <a:pPr>
              <a:defRPr/>
            </a:pPr>
            <a:r>
              <a:rPr lang="en-GB" sz="3600" dirty="0">
                <a:solidFill>
                  <a:schemeClr val="tx2">
                    <a:satMod val="200000"/>
                  </a:schemeClr>
                </a:solidFill>
              </a:rPr>
              <a:t>Blurring Boundaries</a:t>
            </a:r>
          </a:p>
        </p:txBody>
      </p:sp>
      <p:pic>
        <p:nvPicPr>
          <p:cNvPr id="93187" name="Picture 5" descr="pda61">
            <a:extLst>
              <a:ext uri="{FF2B5EF4-FFF2-40B4-BE49-F238E27FC236}">
                <a16:creationId xmlns:a16="http://schemas.microsoft.com/office/drawing/2014/main" id="{8829077B-F459-4DC1-BFC5-D2194CA0FA9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934200" y="1447800"/>
            <a:ext cx="3124200" cy="2451100"/>
          </a:xfrm>
        </p:spPr>
      </p:pic>
      <p:sp>
        <p:nvSpPr>
          <p:cNvPr id="93189" name="Rectangle 3">
            <a:extLst>
              <a:ext uri="{FF2B5EF4-FFF2-40B4-BE49-F238E27FC236}">
                <a16:creationId xmlns:a16="http://schemas.microsoft.com/office/drawing/2014/main" id="{3AE256C2-78A7-46A5-88F3-DEF766A721DB}"/>
              </a:ext>
            </a:extLst>
          </p:cNvPr>
          <p:cNvSpPr>
            <a:spLocks noGrp="1"/>
          </p:cNvSpPr>
          <p:nvPr>
            <p:ph type="body" sz="half" idx="4294967295"/>
          </p:nvPr>
        </p:nvSpPr>
        <p:spPr>
          <a:xfrm>
            <a:off x="1766046" y="1846729"/>
            <a:ext cx="4648200" cy="4876800"/>
          </a:xfrm>
        </p:spPr>
        <p:txBody>
          <a:bodyPr/>
          <a:lstStyle/>
          <a:p>
            <a:pPr marL="342900"/>
            <a:r>
              <a:rPr lang="en-GB" altLang="en-US" sz="2200" dirty="0"/>
              <a:t>PDAs</a:t>
            </a:r>
          </a:p>
          <a:p>
            <a:pPr marL="742950" lvl="1"/>
            <a:r>
              <a:rPr lang="en-US" altLang="en-US" sz="2200" dirty="0" err="1"/>
              <a:t>sering</a:t>
            </a:r>
            <a:r>
              <a:rPr lang="en-US" altLang="en-US" sz="2200" dirty="0"/>
              <a:t> </a:t>
            </a:r>
            <a:r>
              <a:rPr lang="en-US" altLang="en-US" sz="2200" dirty="0" err="1"/>
              <a:t>menggunakan</a:t>
            </a:r>
            <a:r>
              <a:rPr lang="en-US" altLang="en-US" sz="2200" dirty="0"/>
              <a:t> RAM </a:t>
            </a:r>
            <a:r>
              <a:rPr lang="en-US" altLang="en-US" sz="2200" dirty="0" err="1"/>
              <a:t>untuk</a:t>
            </a:r>
            <a:r>
              <a:rPr lang="en-US" altLang="en-US" sz="2200" dirty="0"/>
              <a:t> </a:t>
            </a:r>
            <a:r>
              <a:rPr lang="en-US" altLang="en-US" sz="2200" dirty="0" err="1"/>
              <a:t>memori</a:t>
            </a:r>
            <a:r>
              <a:rPr lang="en-US" altLang="en-US" sz="2200" dirty="0"/>
              <a:t> </a:t>
            </a:r>
            <a:r>
              <a:rPr lang="en-US" altLang="en-US" sz="2200" dirty="0" err="1"/>
              <a:t>utama</a:t>
            </a:r>
            <a:r>
              <a:rPr lang="en-US" altLang="en-US" sz="2200" dirty="0"/>
              <a:t> </a:t>
            </a:r>
            <a:r>
              <a:rPr lang="en-US" altLang="en-US" sz="2200" dirty="0" err="1"/>
              <a:t>mereka</a:t>
            </a:r>
            <a:r>
              <a:rPr lang="en-US" altLang="en-US" sz="2200" dirty="0"/>
              <a:t> </a:t>
            </a:r>
            <a:endParaRPr lang="en-GB" altLang="en-US" sz="2200" dirty="0"/>
          </a:p>
          <a:p>
            <a:pPr marL="342900"/>
            <a:endParaRPr lang="en-GB" altLang="en-US" sz="2200" dirty="0"/>
          </a:p>
          <a:p>
            <a:pPr marL="342900"/>
            <a:r>
              <a:rPr lang="en-US" altLang="en-US" sz="2200" dirty="0"/>
              <a:t>Flash-Memory</a:t>
            </a:r>
          </a:p>
          <a:p>
            <a:pPr marL="742950" lvl="1"/>
            <a:r>
              <a:rPr lang="en-US" altLang="en-US" sz="2200" dirty="0" err="1"/>
              <a:t>digunakan</a:t>
            </a:r>
            <a:r>
              <a:rPr lang="en-US" altLang="en-US" sz="2200" dirty="0"/>
              <a:t> di PDA, </a:t>
            </a:r>
            <a:r>
              <a:rPr lang="en-US" altLang="en-US" sz="2200" dirty="0" err="1"/>
              <a:t>kamera</a:t>
            </a:r>
            <a:r>
              <a:rPr lang="en-US" altLang="en-US" sz="2200" dirty="0"/>
              <a:t> </a:t>
            </a:r>
            <a:r>
              <a:rPr lang="en-US" altLang="en-US" sz="2200" dirty="0" err="1"/>
              <a:t>dll</a:t>
            </a:r>
            <a:endParaRPr lang="en-US" altLang="en-US" sz="2200" dirty="0"/>
          </a:p>
          <a:p>
            <a:pPr marL="742950" lvl="1"/>
            <a:r>
              <a:rPr lang="en-US" altLang="en-US" sz="2200" dirty="0" err="1"/>
              <a:t>berbasis</a:t>
            </a:r>
            <a:r>
              <a:rPr lang="en-US" altLang="en-US" sz="2200" dirty="0"/>
              <a:t> </a:t>
            </a:r>
            <a:r>
              <a:rPr lang="en-US" altLang="en-US" sz="2200" dirty="0" err="1"/>
              <a:t>silikon</a:t>
            </a:r>
            <a:r>
              <a:rPr lang="en-US" altLang="en-US" sz="2200" dirty="0"/>
              <a:t> </a:t>
            </a:r>
            <a:r>
              <a:rPr lang="en-US" altLang="en-US" sz="2200" dirty="0" err="1"/>
              <a:t>tapi</a:t>
            </a:r>
            <a:r>
              <a:rPr lang="en-US" altLang="en-US" sz="2200" dirty="0"/>
              <a:t> </a:t>
            </a:r>
            <a:r>
              <a:rPr lang="en-US" altLang="en-US" sz="2200" dirty="0" err="1"/>
              <a:t>gigih</a:t>
            </a:r>
            <a:endParaRPr lang="en-US" altLang="en-US" sz="2200" dirty="0"/>
          </a:p>
          <a:p>
            <a:pPr marL="742950" lvl="1"/>
            <a:r>
              <a:rPr lang="en-US" altLang="en-US" sz="2200" dirty="0"/>
              <a:t>plug-in </a:t>
            </a:r>
            <a:r>
              <a:rPr lang="en-US" altLang="en-US" sz="2200" dirty="0" err="1"/>
              <a:t>perangkat</a:t>
            </a:r>
            <a:r>
              <a:rPr lang="en-US" altLang="en-US" sz="2200" dirty="0"/>
              <a:t> USB </a:t>
            </a:r>
            <a:r>
              <a:rPr lang="en-US" altLang="en-US" sz="2200" dirty="0" err="1"/>
              <a:t>untuk</a:t>
            </a:r>
            <a:r>
              <a:rPr lang="en-US" altLang="en-US" sz="2200" dirty="0"/>
              <a:t> transfer data </a:t>
            </a:r>
            <a:endParaRPr lang="en-GB" altLang="en-US" sz="2200" dirty="0"/>
          </a:p>
        </p:txBody>
      </p:sp>
      <p:pic>
        <p:nvPicPr>
          <p:cNvPr id="93190" name="Picture 8" descr="FlashMemoryMain">
            <a:extLst>
              <a:ext uri="{FF2B5EF4-FFF2-40B4-BE49-F238E27FC236}">
                <a16:creationId xmlns:a16="http://schemas.microsoft.com/office/drawing/2014/main" id="{6E2ACDC8-E32E-4A28-B3F9-10D4B35A068B}"/>
              </a:ext>
            </a:extLst>
          </p:cNvPr>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6934200" y="4114800"/>
            <a:ext cx="3124200" cy="2224088"/>
          </a:xfrm>
        </p:spPr>
      </p:pic>
      <p:sp>
        <p:nvSpPr>
          <p:cNvPr id="7" name="Subtitle 4">
            <a:extLst>
              <a:ext uri="{FF2B5EF4-FFF2-40B4-BE49-F238E27FC236}">
                <a16:creationId xmlns:a16="http://schemas.microsoft.com/office/drawing/2014/main" id="{806ECA0D-2413-475F-ABE3-8049CF772E6F}"/>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8" name="Subtitle 4">
            <a:extLst>
              <a:ext uri="{FF2B5EF4-FFF2-40B4-BE49-F238E27FC236}">
                <a16:creationId xmlns:a16="http://schemas.microsoft.com/office/drawing/2014/main" id="{F445C634-4097-4C0E-95B4-0525D891462B}"/>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9674C12C-7F77-4703-B08F-35B3D0AF47D8}"/>
              </a:ext>
            </a:extLst>
          </p:cNvPr>
          <p:cNvSpPr>
            <a:spLocks noGrp="1"/>
          </p:cNvSpPr>
          <p:nvPr>
            <p:ph type="title"/>
          </p:nvPr>
        </p:nvSpPr>
        <p:spPr/>
        <p:txBody>
          <a:bodyPr/>
          <a:lstStyle/>
          <a:p>
            <a:pPr>
              <a:defRPr/>
            </a:pPr>
            <a:r>
              <a:rPr lang="en-GB" dirty="0">
                <a:solidFill>
                  <a:schemeClr val="tx2">
                    <a:satMod val="200000"/>
                  </a:schemeClr>
                </a:solidFill>
              </a:rPr>
              <a:t>Speed And Capacity</a:t>
            </a:r>
          </a:p>
        </p:txBody>
      </p:sp>
      <p:sp>
        <p:nvSpPr>
          <p:cNvPr id="94211" name="Rectangle 3">
            <a:extLst>
              <a:ext uri="{FF2B5EF4-FFF2-40B4-BE49-F238E27FC236}">
                <a16:creationId xmlns:a16="http://schemas.microsoft.com/office/drawing/2014/main" id="{EF4E9ED2-DB44-49E1-96DD-D50449681D2A}"/>
              </a:ext>
            </a:extLst>
          </p:cNvPr>
          <p:cNvSpPr>
            <a:spLocks noGrp="1"/>
          </p:cNvSpPr>
          <p:nvPr>
            <p:ph idx="1"/>
          </p:nvPr>
        </p:nvSpPr>
        <p:spPr/>
        <p:txBody>
          <a:bodyPr>
            <a:normAutofit fontScale="92500" lnSpcReduction="20000"/>
          </a:bodyPr>
          <a:lstStyle/>
          <a:p>
            <a:pPr marL="342900">
              <a:spcBef>
                <a:spcPct val="0"/>
              </a:spcBef>
              <a:buFontTx/>
              <a:buChar char="•"/>
            </a:pPr>
            <a:r>
              <a:rPr lang="en-US" altLang="en-US" sz="2800"/>
              <a:t>angka-angka itu apa artinya?</a:t>
            </a:r>
            <a:br>
              <a:rPr lang="en-US" altLang="en-US" sz="2800"/>
            </a:br>
            <a:endParaRPr lang="en-GB" altLang="en-US" sz="2800"/>
          </a:p>
          <a:p>
            <a:pPr marL="342900">
              <a:spcBef>
                <a:spcPct val="0"/>
              </a:spcBef>
              <a:buFontTx/>
              <a:buChar char="•"/>
            </a:pPr>
            <a:r>
              <a:rPr lang="en-US" altLang="en-US" sz="2800"/>
              <a:t>beberapa ukuran (semua terkompresi) ...</a:t>
            </a:r>
          </a:p>
          <a:p>
            <a:pPr marL="742950" lvl="1">
              <a:spcBef>
                <a:spcPct val="0"/>
              </a:spcBef>
              <a:buFontTx/>
              <a:buChar char="•"/>
            </a:pPr>
            <a:r>
              <a:rPr lang="en-US" altLang="en-US" sz="2800"/>
              <a:t>Halaman scan ~ 128 Mbytes</a:t>
            </a:r>
          </a:p>
          <a:p>
            <a:pPr lvl="2">
              <a:spcBef>
                <a:spcPct val="0"/>
              </a:spcBef>
              <a:buFontTx/>
              <a:buChar char="•"/>
            </a:pPr>
            <a:r>
              <a:rPr lang="en-US" altLang="en-US" sz="2800"/>
              <a:t>(11x8 inci, 1200 dpi, 8bit Skala abu-abu)</a:t>
            </a:r>
          </a:p>
          <a:p>
            <a:pPr marL="742950" lvl="1">
              <a:spcBef>
                <a:spcPct val="0"/>
              </a:spcBef>
              <a:buFontTx/>
              <a:buChar char="•"/>
            </a:pPr>
            <a:r>
              <a:rPr lang="en-US" altLang="en-US" sz="2800"/>
              <a:t>foto digital ~ 10 Mbytes</a:t>
            </a:r>
          </a:p>
          <a:p>
            <a:pPr lvl="2">
              <a:spcBef>
                <a:spcPct val="0"/>
              </a:spcBef>
              <a:buFontTx/>
              <a:buChar char="•"/>
            </a:pPr>
            <a:r>
              <a:rPr lang="en-US" altLang="en-US" sz="2800"/>
              <a:t>(2-4 mega pixel, 24 bit warna)</a:t>
            </a:r>
          </a:p>
          <a:p>
            <a:pPr marL="742950" lvl="1">
              <a:spcBef>
                <a:spcPct val="0"/>
              </a:spcBef>
              <a:buFontTx/>
              <a:buChar char="•"/>
            </a:pPr>
            <a:r>
              <a:rPr lang="en-US" altLang="en-US" sz="2800"/>
              <a:t>video ~ 10 Mbytes per detik</a:t>
            </a:r>
          </a:p>
          <a:p>
            <a:pPr lvl="2">
              <a:spcBef>
                <a:spcPct val="0"/>
              </a:spcBef>
              <a:buFontTx/>
              <a:buChar char="•"/>
            </a:pPr>
            <a:r>
              <a:rPr lang="en-US" altLang="en-US" sz="2800"/>
              <a:t>(512x512, 12 bit warna, 25 frame per detik) </a:t>
            </a:r>
            <a:endParaRPr lang="en-GB" altLang="en-US" sz="2800"/>
          </a:p>
        </p:txBody>
      </p:sp>
      <p:sp>
        <p:nvSpPr>
          <p:cNvPr id="5" name="Subtitle 4">
            <a:extLst>
              <a:ext uri="{FF2B5EF4-FFF2-40B4-BE49-F238E27FC236}">
                <a16:creationId xmlns:a16="http://schemas.microsoft.com/office/drawing/2014/main" id="{F1E55ED5-8D47-4EDB-9D54-7A8227C0C0A0}"/>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6" name="Subtitle 4">
            <a:extLst>
              <a:ext uri="{FF2B5EF4-FFF2-40B4-BE49-F238E27FC236}">
                <a16:creationId xmlns:a16="http://schemas.microsoft.com/office/drawing/2014/main" id="{7901BE66-9D7B-488D-A142-1EE0D20DDD55}"/>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A7FCE993-B8AD-4C80-AD80-5C2E80FB86B1}"/>
              </a:ext>
            </a:extLst>
          </p:cNvPr>
          <p:cNvSpPr>
            <a:spLocks noGrp="1"/>
          </p:cNvSpPr>
          <p:nvPr>
            <p:ph type="title"/>
          </p:nvPr>
        </p:nvSpPr>
        <p:spPr/>
        <p:txBody>
          <a:bodyPr/>
          <a:lstStyle/>
          <a:p>
            <a:pPr>
              <a:defRPr/>
            </a:pPr>
            <a:r>
              <a:rPr lang="en-GB" dirty="0">
                <a:solidFill>
                  <a:schemeClr val="tx2">
                    <a:satMod val="200000"/>
                  </a:schemeClr>
                </a:solidFill>
              </a:rPr>
              <a:t>Compression</a:t>
            </a:r>
          </a:p>
        </p:txBody>
      </p:sp>
      <p:sp>
        <p:nvSpPr>
          <p:cNvPr id="95235" name="Rectangle 3">
            <a:extLst>
              <a:ext uri="{FF2B5EF4-FFF2-40B4-BE49-F238E27FC236}">
                <a16:creationId xmlns:a16="http://schemas.microsoft.com/office/drawing/2014/main" id="{E38A6484-EB6B-4F08-8674-C650FBF6CBA5}"/>
              </a:ext>
            </a:extLst>
          </p:cNvPr>
          <p:cNvSpPr>
            <a:spLocks noGrp="1"/>
          </p:cNvSpPr>
          <p:nvPr>
            <p:ph idx="1"/>
          </p:nvPr>
        </p:nvSpPr>
        <p:spPr>
          <a:xfrm>
            <a:off x="2113280" y="1846729"/>
            <a:ext cx="7772400" cy="5181600"/>
          </a:xfrm>
        </p:spPr>
        <p:txBody>
          <a:bodyPr/>
          <a:lstStyle/>
          <a:p>
            <a:pPr marL="342900">
              <a:lnSpc>
                <a:spcPct val="90000"/>
              </a:lnSpc>
            </a:pPr>
            <a:r>
              <a:rPr lang="id-ID" altLang="en-US" sz="2400" dirty="0"/>
              <a:t>Yaitu pemadatan, peringkasan, </a:t>
            </a:r>
            <a:r>
              <a:rPr lang="id-ID" altLang="en-US" sz="2400" dirty="0" err="1"/>
              <a:t>pemampatan</a:t>
            </a:r>
            <a:r>
              <a:rPr lang="id-ID" altLang="en-US" sz="2400" dirty="0"/>
              <a:t> data yang ada pada memori komputer</a:t>
            </a:r>
          </a:p>
          <a:p>
            <a:pPr marL="342900">
              <a:lnSpc>
                <a:spcPct val="90000"/>
              </a:lnSpc>
            </a:pPr>
            <a:r>
              <a:rPr lang="en-US" altLang="en-US" sz="2400" dirty="0" err="1"/>
              <a:t>mengurangi</a:t>
            </a:r>
            <a:r>
              <a:rPr lang="en-US" altLang="en-US" sz="2400" dirty="0"/>
              <a:t> </a:t>
            </a:r>
            <a:r>
              <a:rPr lang="en-US" altLang="en-US" sz="2400" dirty="0" err="1"/>
              <a:t>jumlah</a:t>
            </a:r>
            <a:r>
              <a:rPr lang="en-US" altLang="en-US" sz="2400" dirty="0"/>
              <a:t> </a:t>
            </a:r>
            <a:r>
              <a:rPr lang="en-US" altLang="en-US" sz="2400" dirty="0" err="1"/>
              <a:t>penyimpanan</a:t>
            </a:r>
            <a:r>
              <a:rPr lang="en-US" altLang="en-US" sz="2400" dirty="0"/>
              <a:t> yang </a:t>
            </a:r>
            <a:r>
              <a:rPr lang="en-US" altLang="en-US" sz="2400" dirty="0" err="1"/>
              <a:t>diperlukan</a:t>
            </a:r>
            <a:r>
              <a:rPr lang="en-US" altLang="en-US" dirty="0"/>
              <a:t> </a:t>
            </a:r>
            <a:endParaRPr lang="en-GB" altLang="en-US" sz="2300" dirty="0"/>
          </a:p>
          <a:p>
            <a:pPr marL="342900">
              <a:lnSpc>
                <a:spcPct val="90000"/>
              </a:lnSpc>
            </a:pPr>
            <a:r>
              <a:rPr lang="en-GB" altLang="en-US" sz="2300" dirty="0"/>
              <a:t>Lossless</a:t>
            </a:r>
            <a:r>
              <a:rPr lang="id-ID" altLang="en-US" sz="2300" dirty="0"/>
              <a:t> </a:t>
            </a:r>
            <a:r>
              <a:rPr lang="id-ID" altLang="en-US" sz="2300" dirty="0" err="1"/>
              <a:t>compression</a:t>
            </a:r>
            <a:endParaRPr lang="en-GB" altLang="en-US" sz="2300" dirty="0"/>
          </a:p>
          <a:p>
            <a:pPr marL="742950" lvl="1">
              <a:lnSpc>
                <a:spcPct val="90000"/>
              </a:lnSpc>
            </a:pPr>
            <a:r>
              <a:rPr lang="en-GB" altLang="en-US" sz="2000" dirty="0"/>
              <a:t>recover exact text or image – e.g. GIF, ZIP</a:t>
            </a:r>
          </a:p>
          <a:p>
            <a:pPr marL="742950" lvl="1">
              <a:lnSpc>
                <a:spcPct val="90000"/>
              </a:lnSpc>
            </a:pPr>
            <a:r>
              <a:rPr lang="en-GB" altLang="en-US" sz="2000" dirty="0" err="1"/>
              <a:t>Mencari</a:t>
            </a:r>
            <a:r>
              <a:rPr lang="en-GB" altLang="en-US" sz="2000" dirty="0"/>
              <a:t> </a:t>
            </a:r>
            <a:r>
              <a:rPr lang="en-GB" altLang="en-US" sz="2000" dirty="0" err="1"/>
              <a:t>kesamaan</a:t>
            </a:r>
            <a:r>
              <a:rPr lang="en-GB" altLang="en-US" sz="2000" dirty="0"/>
              <a:t>:</a:t>
            </a:r>
          </a:p>
          <a:p>
            <a:pPr lvl="2">
              <a:lnSpc>
                <a:spcPct val="90000"/>
              </a:lnSpc>
            </a:pPr>
            <a:r>
              <a:rPr lang="en-GB" altLang="en-US" sz="1800" dirty="0"/>
              <a:t>text: AAAAAAAAAABBBBBCCCCCCCC            </a:t>
            </a:r>
            <a:r>
              <a:rPr lang="id-ID" altLang="en-US" sz="1800" dirty="0"/>
              <a:t>     </a:t>
            </a:r>
            <a:r>
              <a:rPr lang="en-GB" altLang="en-US" sz="1800" dirty="0"/>
              <a:t>10A5B8C</a:t>
            </a:r>
          </a:p>
          <a:p>
            <a:pPr lvl="2">
              <a:lnSpc>
                <a:spcPct val="90000"/>
              </a:lnSpc>
            </a:pPr>
            <a:r>
              <a:rPr lang="en-GB" altLang="en-US" sz="1800" dirty="0"/>
              <a:t>video:  </a:t>
            </a:r>
            <a:r>
              <a:rPr lang="en-US" altLang="en-US" sz="1800" dirty="0" err="1"/>
              <a:t>berturut-turut</a:t>
            </a:r>
            <a:r>
              <a:rPr lang="en-US" altLang="en-US" sz="1800" dirty="0"/>
              <a:t> </a:t>
            </a:r>
            <a:r>
              <a:rPr lang="en-US" altLang="en-US" sz="1800" dirty="0" err="1"/>
              <a:t>membandingkan</a:t>
            </a:r>
            <a:r>
              <a:rPr lang="en-US" altLang="en-US" sz="1800" dirty="0"/>
              <a:t> frame dan </a:t>
            </a:r>
            <a:r>
              <a:rPr lang="en-US" altLang="en-US" sz="1800" dirty="0" err="1"/>
              <a:t>menyimpan</a:t>
            </a:r>
            <a:r>
              <a:rPr lang="en-US" altLang="en-US" sz="1800" dirty="0"/>
              <a:t> </a:t>
            </a:r>
            <a:r>
              <a:rPr lang="en-US" altLang="en-US" sz="1800" dirty="0" err="1"/>
              <a:t>perubahan</a:t>
            </a:r>
            <a:r>
              <a:rPr lang="en-US" altLang="en-US" dirty="0"/>
              <a:t> </a:t>
            </a:r>
            <a:endParaRPr lang="en-GB" altLang="en-US" sz="1800" dirty="0"/>
          </a:p>
          <a:p>
            <a:pPr marL="342900">
              <a:lnSpc>
                <a:spcPct val="90000"/>
              </a:lnSpc>
            </a:pPr>
            <a:r>
              <a:rPr lang="en-GB" altLang="en-US" sz="2300" dirty="0"/>
              <a:t>Lossy</a:t>
            </a:r>
            <a:r>
              <a:rPr lang="id-ID" altLang="en-US" sz="2300" dirty="0"/>
              <a:t> </a:t>
            </a:r>
            <a:r>
              <a:rPr lang="id-ID" altLang="en-US" sz="2300" dirty="0" err="1"/>
              <a:t>compression</a:t>
            </a:r>
            <a:endParaRPr lang="en-GB" altLang="en-US" sz="2300" dirty="0"/>
          </a:p>
          <a:p>
            <a:pPr marL="742950" lvl="1">
              <a:lnSpc>
                <a:spcPct val="90000"/>
              </a:lnSpc>
            </a:pPr>
            <a:r>
              <a:rPr lang="en-GB" altLang="en-US" sz="2000" dirty="0"/>
              <a:t>recover something like original – e.g. JPEG, MP3</a:t>
            </a:r>
          </a:p>
          <a:p>
            <a:pPr marL="742950" lvl="1">
              <a:lnSpc>
                <a:spcPct val="90000"/>
              </a:lnSpc>
            </a:pPr>
            <a:r>
              <a:rPr lang="en-GB" altLang="en-US" sz="2000" dirty="0"/>
              <a:t>exploit perception</a:t>
            </a:r>
          </a:p>
          <a:p>
            <a:pPr lvl="2">
              <a:lnSpc>
                <a:spcPct val="90000"/>
              </a:lnSpc>
            </a:pPr>
            <a:r>
              <a:rPr lang="en-GB" altLang="en-US" sz="1800" dirty="0"/>
              <a:t>JPEG: </a:t>
            </a:r>
            <a:r>
              <a:rPr lang="en-US" altLang="en-US" sz="1800" dirty="0" err="1"/>
              <a:t>kehilangan</a:t>
            </a:r>
            <a:r>
              <a:rPr lang="en-US" altLang="en-US" sz="1800" dirty="0"/>
              <a:t> </a:t>
            </a:r>
            <a:r>
              <a:rPr lang="en-US" altLang="en-US" sz="1800" dirty="0" err="1"/>
              <a:t>perubahan</a:t>
            </a:r>
            <a:r>
              <a:rPr lang="en-US" altLang="en-US" sz="1800" dirty="0"/>
              <a:t> yang </a:t>
            </a:r>
            <a:r>
              <a:rPr lang="en-US" altLang="en-US" sz="1800" dirty="0" err="1"/>
              <a:t>cepat</a:t>
            </a:r>
            <a:r>
              <a:rPr lang="en-US" altLang="en-US" sz="1800" dirty="0"/>
              <a:t> dan </a:t>
            </a:r>
            <a:r>
              <a:rPr lang="en-US" altLang="en-US" sz="1800" dirty="0" err="1"/>
              <a:t>beberapa</a:t>
            </a:r>
            <a:r>
              <a:rPr lang="en-US" altLang="en-US" sz="1800" dirty="0"/>
              <a:t> </a:t>
            </a:r>
            <a:r>
              <a:rPr lang="en-US" altLang="en-US" sz="1800" dirty="0" err="1"/>
              <a:t>warna</a:t>
            </a:r>
            <a:r>
              <a:rPr lang="en-US" altLang="en-US" dirty="0"/>
              <a:t> </a:t>
            </a:r>
            <a:endParaRPr lang="en-GB" altLang="en-US" sz="1800" dirty="0"/>
          </a:p>
          <a:p>
            <a:pPr lvl="2">
              <a:lnSpc>
                <a:spcPct val="90000"/>
              </a:lnSpc>
            </a:pPr>
            <a:r>
              <a:rPr lang="en-GB" altLang="en-US" sz="1800" dirty="0"/>
              <a:t>MP3: </a:t>
            </a:r>
            <a:r>
              <a:rPr lang="en-US" altLang="en-US" sz="1800" dirty="0" err="1"/>
              <a:t>mengurangi</a:t>
            </a:r>
            <a:r>
              <a:rPr lang="en-US" altLang="en-US" sz="1800" dirty="0"/>
              <a:t> </a:t>
            </a:r>
            <a:r>
              <a:rPr lang="en-US" altLang="en-US" sz="1800" dirty="0" err="1"/>
              <a:t>akurasi</a:t>
            </a:r>
            <a:r>
              <a:rPr lang="en-US" altLang="en-US" sz="1800" dirty="0"/>
              <a:t> </a:t>
            </a:r>
            <a:r>
              <a:rPr lang="en-US" altLang="en-US" sz="1800" dirty="0" err="1"/>
              <a:t>dari</a:t>
            </a:r>
            <a:r>
              <a:rPr lang="en-US" altLang="en-US" sz="1800" dirty="0"/>
              <a:t> </a:t>
            </a:r>
            <a:r>
              <a:rPr lang="en-US" altLang="en-US" sz="1800" dirty="0" err="1"/>
              <a:t>catatan</a:t>
            </a:r>
            <a:r>
              <a:rPr lang="en-US" altLang="en-US" sz="1800" dirty="0"/>
              <a:t> yang </a:t>
            </a:r>
            <a:r>
              <a:rPr lang="en-US" altLang="en-US" sz="1800" dirty="0" err="1"/>
              <a:t>hilang</a:t>
            </a:r>
            <a:endParaRPr lang="en-GB" altLang="en-US" sz="1800" dirty="0"/>
          </a:p>
        </p:txBody>
      </p:sp>
      <p:sp>
        <p:nvSpPr>
          <p:cNvPr id="95237" name="AutoShape 4">
            <a:extLst>
              <a:ext uri="{FF2B5EF4-FFF2-40B4-BE49-F238E27FC236}">
                <a16:creationId xmlns:a16="http://schemas.microsoft.com/office/drawing/2014/main" id="{F434DE14-85FA-4DED-ACED-0E24A1A11C78}"/>
              </a:ext>
            </a:extLst>
          </p:cNvPr>
          <p:cNvSpPr>
            <a:spLocks noChangeArrowheads="1"/>
          </p:cNvSpPr>
          <p:nvPr/>
        </p:nvSpPr>
        <p:spPr bwMode="auto">
          <a:xfrm>
            <a:off x="6939280" y="3674502"/>
            <a:ext cx="533400" cy="304800"/>
          </a:xfrm>
          <a:prstGeom prst="rightArrow">
            <a:avLst>
              <a:gd name="adj1" fmla="val 41667"/>
              <a:gd name="adj2" fmla="val 82639"/>
            </a:avLst>
          </a:prstGeom>
          <a:solidFill>
            <a:srgbClr val="5C4A8A"/>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6" name="Subtitle 4">
            <a:extLst>
              <a:ext uri="{FF2B5EF4-FFF2-40B4-BE49-F238E27FC236}">
                <a16:creationId xmlns:a16="http://schemas.microsoft.com/office/drawing/2014/main" id="{D0748BFE-7B1B-403C-9258-6DB0947739AF}"/>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7" name="Subtitle 4">
            <a:extLst>
              <a:ext uri="{FF2B5EF4-FFF2-40B4-BE49-F238E27FC236}">
                <a16:creationId xmlns:a16="http://schemas.microsoft.com/office/drawing/2014/main" id="{8A9532AC-4EF8-4901-9A04-251BE07BF2BC}"/>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85597C81-6683-49B6-944C-0DC04B77C3D8}"/>
              </a:ext>
            </a:extLst>
          </p:cNvPr>
          <p:cNvSpPr>
            <a:spLocks noGrp="1"/>
          </p:cNvSpPr>
          <p:nvPr>
            <p:ph type="title"/>
          </p:nvPr>
        </p:nvSpPr>
        <p:spPr/>
        <p:txBody>
          <a:bodyPr/>
          <a:lstStyle/>
          <a:p>
            <a:pPr>
              <a:defRPr/>
            </a:pPr>
            <a:r>
              <a:rPr lang="en-US" sz="2900" dirty="0" err="1">
                <a:solidFill>
                  <a:schemeClr val="tx2">
                    <a:satMod val="200000"/>
                  </a:schemeClr>
                </a:solidFill>
              </a:rPr>
              <a:t>Keterbatasan</a:t>
            </a:r>
            <a:r>
              <a:rPr lang="en-US" sz="2900" dirty="0">
                <a:solidFill>
                  <a:schemeClr val="tx2">
                    <a:satMod val="200000"/>
                  </a:schemeClr>
                </a:solidFill>
              </a:rPr>
              <a:t> </a:t>
            </a:r>
            <a:r>
              <a:rPr lang="en-US" sz="2900" dirty="0" err="1">
                <a:solidFill>
                  <a:schemeClr val="tx2">
                    <a:satMod val="200000"/>
                  </a:schemeClr>
                </a:solidFill>
              </a:rPr>
              <a:t>Pada</a:t>
            </a:r>
            <a:r>
              <a:rPr lang="en-US" sz="2900" dirty="0">
                <a:solidFill>
                  <a:schemeClr val="tx2">
                    <a:satMod val="200000"/>
                  </a:schemeClr>
                </a:solidFill>
              </a:rPr>
              <a:t> </a:t>
            </a:r>
            <a:r>
              <a:rPr lang="en-US" sz="2900" dirty="0" err="1">
                <a:solidFill>
                  <a:schemeClr val="tx2">
                    <a:satMod val="200000"/>
                  </a:schemeClr>
                </a:solidFill>
              </a:rPr>
              <a:t>Kinerja</a:t>
            </a:r>
            <a:r>
              <a:rPr lang="en-US" sz="2900" dirty="0">
                <a:solidFill>
                  <a:schemeClr val="tx2">
                    <a:satMod val="200000"/>
                  </a:schemeClr>
                </a:solidFill>
              </a:rPr>
              <a:t> </a:t>
            </a:r>
            <a:r>
              <a:rPr lang="en-US" sz="2900" dirty="0" err="1">
                <a:solidFill>
                  <a:schemeClr val="tx2">
                    <a:satMod val="200000"/>
                  </a:schemeClr>
                </a:solidFill>
              </a:rPr>
              <a:t>Interaktif</a:t>
            </a:r>
            <a:r>
              <a:rPr lang="en-US" sz="2900" dirty="0">
                <a:solidFill>
                  <a:schemeClr val="tx2">
                    <a:satMod val="200000"/>
                  </a:schemeClr>
                </a:solidFill>
              </a:rPr>
              <a:t> </a:t>
            </a:r>
            <a:endParaRPr lang="en-GB" sz="2900" dirty="0">
              <a:solidFill>
                <a:schemeClr val="tx2">
                  <a:satMod val="200000"/>
                </a:schemeClr>
              </a:solidFill>
            </a:endParaRPr>
          </a:p>
        </p:txBody>
      </p:sp>
      <p:sp>
        <p:nvSpPr>
          <p:cNvPr id="96259" name="Rectangle 3">
            <a:extLst>
              <a:ext uri="{FF2B5EF4-FFF2-40B4-BE49-F238E27FC236}">
                <a16:creationId xmlns:a16="http://schemas.microsoft.com/office/drawing/2014/main" id="{7C1BB4D4-B157-4DAA-B590-6693C6D73FF1}"/>
              </a:ext>
            </a:extLst>
          </p:cNvPr>
          <p:cNvSpPr>
            <a:spLocks noGrp="1"/>
          </p:cNvSpPr>
          <p:nvPr>
            <p:ph idx="1"/>
          </p:nvPr>
        </p:nvSpPr>
        <p:spPr>
          <a:xfrm>
            <a:off x="1930400" y="1846729"/>
            <a:ext cx="7772400" cy="5410200"/>
          </a:xfrm>
        </p:spPr>
        <p:txBody>
          <a:bodyPr/>
          <a:lstStyle/>
          <a:p>
            <a:pPr marL="342900" algn="just"/>
            <a:r>
              <a:rPr lang="en-US" altLang="en-US" sz="2200" dirty="0"/>
              <a:t>Batasan </a:t>
            </a:r>
            <a:r>
              <a:rPr lang="en-US" altLang="en-US" sz="2200" dirty="0" err="1"/>
              <a:t>Perhitungan</a:t>
            </a:r>
            <a:endParaRPr lang="en-US" altLang="en-US" sz="2200" dirty="0"/>
          </a:p>
          <a:p>
            <a:pPr marL="742950" lvl="1" algn="just"/>
            <a:r>
              <a:rPr lang="en-US" altLang="en-US" sz="2200" dirty="0" err="1"/>
              <a:t>Perhitungan</a:t>
            </a:r>
            <a:r>
              <a:rPr lang="en-US" altLang="en-US" sz="2200" dirty="0"/>
              <a:t> </a:t>
            </a:r>
            <a:r>
              <a:rPr lang="en-US" altLang="en-US" sz="2200" dirty="0" err="1"/>
              <a:t>mengambil</a:t>
            </a:r>
            <a:r>
              <a:rPr lang="en-US" altLang="en-US" sz="2200" dirty="0"/>
              <a:t> </a:t>
            </a:r>
            <a:r>
              <a:rPr lang="en-US" altLang="en-US" sz="2200" dirty="0" err="1"/>
              <a:t>usia</a:t>
            </a:r>
            <a:r>
              <a:rPr lang="en-US" altLang="en-US" sz="2200" dirty="0"/>
              <a:t>, </a:t>
            </a:r>
            <a:r>
              <a:rPr lang="en-US" altLang="en-US" sz="2200" dirty="0" err="1"/>
              <a:t>menyebabkan</a:t>
            </a:r>
            <a:r>
              <a:rPr lang="en-US" altLang="en-US" sz="2200" dirty="0"/>
              <a:t> </a:t>
            </a:r>
            <a:r>
              <a:rPr lang="en-US" altLang="en-US" sz="2200" dirty="0" err="1"/>
              <a:t>frustrasi</a:t>
            </a:r>
            <a:r>
              <a:rPr lang="en-US" altLang="en-US" sz="2200" dirty="0"/>
              <a:t> </a:t>
            </a:r>
            <a:r>
              <a:rPr lang="en-US" altLang="en-US" sz="2200" dirty="0" err="1"/>
              <a:t>untuk</a:t>
            </a:r>
            <a:r>
              <a:rPr lang="en-US" altLang="en-US" sz="2200" dirty="0"/>
              <a:t> </a:t>
            </a:r>
            <a:r>
              <a:rPr lang="en-US" altLang="en-US" sz="2200" dirty="0" err="1"/>
              <a:t>pengguna</a:t>
            </a:r>
            <a:endParaRPr lang="en-US" altLang="en-US" sz="2200" dirty="0"/>
          </a:p>
          <a:p>
            <a:pPr marL="342900" algn="just"/>
            <a:r>
              <a:rPr lang="en-US" altLang="en-US" sz="2200" dirty="0"/>
              <a:t>Batasan </a:t>
            </a:r>
            <a:r>
              <a:rPr lang="en-US" altLang="en-US" sz="2200" dirty="0" err="1"/>
              <a:t>Saluran</a:t>
            </a:r>
            <a:r>
              <a:rPr lang="en-US" altLang="en-US" sz="2200" dirty="0"/>
              <a:t> </a:t>
            </a:r>
            <a:r>
              <a:rPr lang="en-US" altLang="en-US" sz="2200" dirty="0" err="1"/>
              <a:t>penyimpanan</a:t>
            </a:r>
            <a:endParaRPr lang="en-US" altLang="en-US" sz="2200" dirty="0"/>
          </a:p>
          <a:p>
            <a:pPr marL="742950" lvl="1" algn="just"/>
            <a:r>
              <a:rPr lang="en-US" altLang="en-US" sz="2200" dirty="0"/>
              <a:t>Bottleneck </a:t>
            </a:r>
            <a:r>
              <a:rPr lang="en-US" altLang="en-US" sz="2200" dirty="0" err="1"/>
              <a:t>dalam</a:t>
            </a:r>
            <a:r>
              <a:rPr lang="en-US" altLang="en-US" sz="2200" dirty="0"/>
              <a:t> </a:t>
            </a:r>
            <a:r>
              <a:rPr lang="en-US" altLang="en-US" sz="2200" dirty="0" err="1"/>
              <a:t>pemindahan</a:t>
            </a:r>
            <a:r>
              <a:rPr lang="en-US" altLang="en-US" sz="2200" dirty="0"/>
              <a:t> data </a:t>
            </a:r>
            <a:r>
              <a:rPr lang="en-US" altLang="en-US" sz="2200" dirty="0" err="1"/>
              <a:t>dari</a:t>
            </a:r>
            <a:r>
              <a:rPr lang="en-US" altLang="en-US" sz="2200" dirty="0"/>
              <a:t> disk </a:t>
            </a:r>
            <a:r>
              <a:rPr lang="en-US" altLang="en-US" sz="2200" dirty="0" err="1"/>
              <a:t>ke</a:t>
            </a:r>
            <a:r>
              <a:rPr lang="en-US" altLang="en-US" sz="2200" dirty="0"/>
              <a:t> </a:t>
            </a:r>
            <a:r>
              <a:rPr lang="en-US" altLang="en-US" sz="2200" dirty="0" err="1"/>
              <a:t>memori</a:t>
            </a:r>
            <a:endParaRPr lang="en-US" altLang="en-US" sz="2200" dirty="0"/>
          </a:p>
          <a:p>
            <a:pPr marL="342900" algn="just"/>
            <a:r>
              <a:rPr lang="en-US" altLang="en-US" sz="2200" dirty="0"/>
              <a:t>Batasan Graphics</a:t>
            </a:r>
          </a:p>
          <a:p>
            <a:pPr marL="742950" lvl="1" algn="just"/>
            <a:r>
              <a:rPr lang="en-US" altLang="en-US" sz="2200" dirty="0"/>
              <a:t>Common bottleneck: update </a:t>
            </a:r>
            <a:r>
              <a:rPr lang="en-US" altLang="en-US" sz="2200" dirty="0" err="1"/>
              <a:t>menampilkan</a:t>
            </a:r>
            <a:r>
              <a:rPr lang="en-US" altLang="en-US" sz="2200" dirty="0"/>
              <a:t> </a:t>
            </a:r>
            <a:r>
              <a:rPr lang="en-US" altLang="en-US" sz="2200" dirty="0" err="1"/>
              <a:t>memerlukan</a:t>
            </a:r>
            <a:r>
              <a:rPr lang="en-US" altLang="en-US" sz="2200" dirty="0"/>
              <a:t> </a:t>
            </a:r>
            <a:r>
              <a:rPr lang="en-US" altLang="en-US" sz="2200" dirty="0" err="1"/>
              <a:t>banyak</a:t>
            </a:r>
            <a:r>
              <a:rPr lang="en-US" altLang="en-US" sz="2200" dirty="0"/>
              <a:t> </a:t>
            </a:r>
            <a:r>
              <a:rPr lang="en-US" altLang="en-US" sz="2200" dirty="0" err="1"/>
              <a:t>usaha</a:t>
            </a:r>
            <a:r>
              <a:rPr lang="en-US" altLang="en-US" sz="2200" dirty="0"/>
              <a:t> - </a:t>
            </a:r>
            <a:r>
              <a:rPr lang="en-US" altLang="en-US" sz="2200" dirty="0" err="1"/>
              <a:t>kadang-kadang</a:t>
            </a:r>
            <a:r>
              <a:rPr lang="en-US" altLang="en-US" sz="2200" dirty="0"/>
              <a:t> </a:t>
            </a:r>
            <a:r>
              <a:rPr lang="en-US" altLang="en-US" sz="2200" dirty="0" err="1"/>
              <a:t>membantu</a:t>
            </a:r>
            <a:r>
              <a:rPr lang="en-US" altLang="en-US" sz="2200" dirty="0"/>
              <a:t> </a:t>
            </a:r>
            <a:r>
              <a:rPr lang="en-US" altLang="en-US" sz="2200" dirty="0" err="1"/>
              <a:t>dengan</a:t>
            </a:r>
            <a:r>
              <a:rPr lang="en-US" altLang="en-US" sz="2200" dirty="0"/>
              <a:t> </a:t>
            </a:r>
            <a:r>
              <a:rPr lang="en-US" altLang="en-US" sz="2200" dirty="0" err="1"/>
              <a:t>menambahkan</a:t>
            </a:r>
            <a:r>
              <a:rPr lang="en-US" altLang="en-US" sz="2200" dirty="0"/>
              <a:t> co-</a:t>
            </a:r>
            <a:r>
              <a:rPr lang="en-US" altLang="en-US" sz="2200" dirty="0" err="1"/>
              <a:t>prosesor</a:t>
            </a:r>
            <a:r>
              <a:rPr lang="en-US" altLang="en-US" sz="2200" dirty="0"/>
              <a:t> </a:t>
            </a:r>
            <a:r>
              <a:rPr lang="en-US" altLang="en-US" sz="2200" dirty="0" err="1"/>
              <a:t>grafis</a:t>
            </a:r>
            <a:r>
              <a:rPr lang="en-US" altLang="en-US" sz="2200" dirty="0"/>
              <a:t> </a:t>
            </a:r>
            <a:r>
              <a:rPr lang="en-US" altLang="en-US" sz="2200" dirty="0" err="1"/>
              <a:t>dioptimalkan</a:t>
            </a:r>
            <a:r>
              <a:rPr lang="en-US" altLang="en-US" sz="2200" dirty="0"/>
              <a:t> </a:t>
            </a:r>
            <a:r>
              <a:rPr lang="en-US" altLang="en-US" sz="2200" dirty="0" err="1"/>
              <a:t>untuk</a:t>
            </a:r>
            <a:r>
              <a:rPr lang="en-US" altLang="en-US" sz="2200" dirty="0"/>
              <a:t> </a:t>
            </a:r>
            <a:r>
              <a:rPr lang="en-US" altLang="en-US" sz="2200" dirty="0" err="1"/>
              <a:t>mengambil</a:t>
            </a:r>
            <a:r>
              <a:rPr lang="en-US" altLang="en-US" sz="2200" dirty="0"/>
              <a:t> </a:t>
            </a:r>
            <a:r>
              <a:rPr lang="en-US" altLang="en-US" sz="2200" dirty="0" err="1"/>
              <a:t>beban</a:t>
            </a:r>
            <a:endParaRPr lang="en-US" altLang="en-US" sz="2200" dirty="0"/>
          </a:p>
          <a:p>
            <a:pPr marL="342900" algn="just"/>
            <a:r>
              <a:rPr lang="en-US" altLang="en-US" sz="2200" dirty="0" err="1"/>
              <a:t>Kapasitas</a:t>
            </a:r>
            <a:r>
              <a:rPr lang="en-US" altLang="en-US" sz="2200" dirty="0"/>
              <a:t> </a:t>
            </a:r>
            <a:r>
              <a:rPr lang="en-US" altLang="en-US" sz="2200" dirty="0" err="1"/>
              <a:t>jaringan</a:t>
            </a:r>
            <a:endParaRPr lang="en-US" altLang="en-US" sz="2200" dirty="0"/>
          </a:p>
          <a:p>
            <a:pPr marL="742950" lvl="1" algn="just"/>
            <a:r>
              <a:rPr lang="en-US" altLang="en-US" sz="2200" dirty="0"/>
              <a:t>Banyak </a:t>
            </a:r>
            <a:r>
              <a:rPr lang="en-US" altLang="en-US" sz="2200" dirty="0" err="1"/>
              <a:t>jaringan</a:t>
            </a:r>
            <a:r>
              <a:rPr lang="en-US" altLang="en-US" sz="2200" dirty="0"/>
              <a:t> </a:t>
            </a:r>
            <a:r>
              <a:rPr lang="en-US" altLang="en-US" sz="2200" dirty="0" err="1"/>
              <a:t>komputer</a:t>
            </a:r>
            <a:r>
              <a:rPr lang="en-US" altLang="en-US" sz="2200" dirty="0"/>
              <a:t> - </a:t>
            </a:r>
            <a:r>
              <a:rPr lang="en-US" altLang="en-US" sz="2200" dirty="0" err="1"/>
              <a:t>berbagi</a:t>
            </a:r>
            <a:r>
              <a:rPr lang="en-US" altLang="en-US" sz="2200" dirty="0"/>
              <a:t> </a:t>
            </a:r>
            <a:r>
              <a:rPr lang="en-US" altLang="en-US" sz="2200" dirty="0" err="1"/>
              <a:t>sumber</a:t>
            </a:r>
            <a:r>
              <a:rPr lang="en-US" altLang="en-US" sz="2200" dirty="0"/>
              <a:t> </a:t>
            </a:r>
            <a:r>
              <a:rPr lang="en-US" altLang="en-US" sz="2200" dirty="0" err="1"/>
              <a:t>daya</a:t>
            </a:r>
            <a:r>
              <a:rPr lang="en-US" altLang="en-US" sz="2200" dirty="0"/>
              <a:t> dan file, </a:t>
            </a:r>
            <a:r>
              <a:rPr lang="en-US" altLang="en-US" sz="2200" dirty="0" err="1"/>
              <a:t>akses</a:t>
            </a:r>
            <a:r>
              <a:rPr lang="en-US" altLang="en-US" sz="2200" dirty="0"/>
              <a:t> </a:t>
            </a:r>
            <a:r>
              <a:rPr lang="en-US" altLang="en-US" sz="2200" dirty="0" err="1"/>
              <a:t>ke</a:t>
            </a:r>
            <a:r>
              <a:rPr lang="en-US" altLang="en-US" sz="2200" dirty="0"/>
              <a:t> printer dan </a:t>
            </a:r>
            <a:r>
              <a:rPr lang="en-US" altLang="en-US" sz="2200" dirty="0" err="1"/>
              <a:t>sebagainya</a:t>
            </a:r>
            <a:r>
              <a:rPr lang="en-US" altLang="en-US" sz="2200" dirty="0"/>
              <a:t> - </a:t>
            </a:r>
            <a:r>
              <a:rPr lang="en-US" altLang="en-US" sz="2200" dirty="0" err="1"/>
              <a:t>tetapi</a:t>
            </a:r>
            <a:r>
              <a:rPr lang="en-US" altLang="en-US" sz="2200" dirty="0"/>
              <a:t> </a:t>
            </a:r>
            <a:r>
              <a:rPr lang="en-US" altLang="en-US" sz="2200" dirty="0" err="1"/>
              <a:t>kinerja</a:t>
            </a:r>
            <a:r>
              <a:rPr lang="en-US" altLang="en-US" sz="2200" dirty="0"/>
              <a:t> </a:t>
            </a:r>
            <a:r>
              <a:rPr lang="en-US" altLang="en-US" sz="2200" dirty="0" err="1"/>
              <a:t>interaktif</a:t>
            </a:r>
            <a:r>
              <a:rPr lang="en-US" altLang="en-US" sz="2200" dirty="0"/>
              <a:t> </a:t>
            </a:r>
            <a:r>
              <a:rPr lang="en-US" altLang="en-US" sz="2200" dirty="0" err="1"/>
              <a:t>dapat</a:t>
            </a:r>
            <a:r>
              <a:rPr lang="en-US" altLang="en-US" sz="2200" dirty="0"/>
              <a:t> </a:t>
            </a:r>
            <a:r>
              <a:rPr lang="en-US" altLang="en-US" sz="2200" dirty="0" err="1"/>
              <a:t>dikurangi</a:t>
            </a:r>
            <a:r>
              <a:rPr lang="en-US" altLang="en-US" sz="2200" dirty="0"/>
              <a:t> </a:t>
            </a:r>
            <a:r>
              <a:rPr lang="en-US" altLang="en-US" sz="2200" dirty="0" err="1"/>
              <a:t>dengan</a:t>
            </a:r>
            <a:r>
              <a:rPr lang="en-US" altLang="en-US" sz="2200" dirty="0"/>
              <a:t> </a:t>
            </a:r>
            <a:r>
              <a:rPr lang="en-US" altLang="en-US" sz="2200" dirty="0" err="1"/>
              <a:t>memperlambat</a:t>
            </a:r>
            <a:r>
              <a:rPr lang="en-US" altLang="en-US" sz="2200" dirty="0"/>
              <a:t> </a:t>
            </a:r>
            <a:r>
              <a:rPr lang="en-US" altLang="en-US" sz="2200" dirty="0" err="1"/>
              <a:t>kecepatan</a:t>
            </a:r>
            <a:r>
              <a:rPr lang="en-US" altLang="en-US" sz="2200" dirty="0"/>
              <a:t> </a:t>
            </a:r>
            <a:r>
              <a:rPr lang="en-US" altLang="en-US" sz="2200" dirty="0" err="1"/>
              <a:t>jaringan</a:t>
            </a:r>
            <a:r>
              <a:rPr lang="en-US" altLang="en-US" sz="2200" dirty="0"/>
              <a:t> </a:t>
            </a:r>
            <a:endParaRPr lang="en-GB" altLang="en-US" sz="2200" dirty="0"/>
          </a:p>
        </p:txBody>
      </p:sp>
      <p:sp>
        <p:nvSpPr>
          <p:cNvPr id="5" name="Subtitle 4">
            <a:extLst>
              <a:ext uri="{FF2B5EF4-FFF2-40B4-BE49-F238E27FC236}">
                <a16:creationId xmlns:a16="http://schemas.microsoft.com/office/drawing/2014/main" id="{6D544090-7ED4-4EAE-AD3A-9F166A59C7EB}"/>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6" name="Subtitle 4">
            <a:extLst>
              <a:ext uri="{FF2B5EF4-FFF2-40B4-BE49-F238E27FC236}">
                <a16:creationId xmlns:a16="http://schemas.microsoft.com/office/drawing/2014/main" id="{FCF8A768-80ED-4A54-A16F-886B00269981}"/>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95EEF13A-86F6-4654-B38C-3D24B1D4ADE8}"/>
              </a:ext>
            </a:extLst>
          </p:cNvPr>
          <p:cNvSpPr>
            <a:spLocks noGrp="1"/>
          </p:cNvSpPr>
          <p:nvPr>
            <p:ph type="title"/>
          </p:nvPr>
        </p:nvSpPr>
        <p:spPr>
          <a:xfrm>
            <a:off x="1066800" y="629920"/>
            <a:ext cx="7772400" cy="914400"/>
          </a:xfrm>
        </p:spPr>
        <p:txBody>
          <a:bodyPr/>
          <a:lstStyle/>
          <a:p>
            <a:pPr>
              <a:defRPr/>
            </a:pPr>
            <a:r>
              <a:rPr lang="en-GB" dirty="0">
                <a:solidFill>
                  <a:schemeClr val="tx2">
                    <a:satMod val="200000"/>
                  </a:schemeClr>
                </a:solidFill>
              </a:rPr>
              <a:t>Storage Formats - Text</a:t>
            </a:r>
          </a:p>
        </p:txBody>
      </p:sp>
      <p:sp>
        <p:nvSpPr>
          <p:cNvPr id="101379" name="Rectangle 3">
            <a:extLst>
              <a:ext uri="{FF2B5EF4-FFF2-40B4-BE49-F238E27FC236}">
                <a16:creationId xmlns:a16="http://schemas.microsoft.com/office/drawing/2014/main" id="{0FD1F1C7-272F-41F1-82B2-4EBC86B53033}"/>
              </a:ext>
            </a:extLst>
          </p:cNvPr>
          <p:cNvSpPr>
            <a:spLocks noGrp="1"/>
          </p:cNvSpPr>
          <p:nvPr>
            <p:ph idx="1"/>
          </p:nvPr>
        </p:nvSpPr>
        <p:spPr>
          <a:xfrm>
            <a:off x="1483360" y="1752600"/>
            <a:ext cx="8382000" cy="5105400"/>
          </a:xfrm>
        </p:spPr>
        <p:txBody>
          <a:bodyPr>
            <a:normAutofit/>
          </a:bodyPr>
          <a:lstStyle/>
          <a:p>
            <a:pPr marL="342900">
              <a:buFont typeface="Wingdings"/>
              <a:buChar char=""/>
              <a:defRPr/>
            </a:pPr>
            <a:r>
              <a:rPr lang="en-GB" sz="2400" dirty="0"/>
              <a:t>ASCII - 7-bit binary code for to each letter and character</a:t>
            </a:r>
          </a:p>
          <a:p>
            <a:pPr marL="342900">
              <a:buFont typeface="Wingdings"/>
              <a:buChar char=""/>
              <a:defRPr/>
            </a:pPr>
            <a:endParaRPr lang="en-GB" sz="2400" dirty="0"/>
          </a:p>
          <a:p>
            <a:pPr marL="342900">
              <a:buFont typeface="Wingdings"/>
              <a:buChar char=""/>
              <a:defRPr/>
            </a:pPr>
            <a:r>
              <a:rPr lang="en-GB" sz="2400" dirty="0"/>
              <a:t>UTF-8 - 8-bit encoding of 16 bit character set</a:t>
            </a:r>
          </a:p>
          <a:p>
            <a:pPr marL="342900">
              <a:buFont typeface="Wingdings"/>
              <a:buChar char=""/>
              <a:defRPr/>
            </a:pPr>
            <a:endParaRPr lang="en-GB" sz="2400" dirty="0"/>
          </a:p>
          <a:p>
            <a:pPr marL="342900">
              <a:buFont typeface="Wingdings"/>
              <a:buChar char=""/>
              <a:defRPr/>
            </a:pPr>
            <a:r>
              <a:rPr lang="en-GB" sz="2400" dirty="0"/>
              <a:t>RTF (rich text format)</a:t>
            </a:r>
            <a:br>
              <a:rPr lang="en-GB" sz="2400" dirty="0"/>
            </a:br>
            <a:r>
              <a:rPr lang="en-GB" sz="2400" dirty="0"/>
              <a:t>	-  text plus formatting and layout information</a:t>
            </a:r>
          </a:p>
          <a:p>
            <a:pPr marL="342900">
              <a:buFont typeface="Wingdings"/>
              <a:buChar char=""/>
              <a:defRPr/>
            </a:pPr>
            <a:endParaRPr lang="en-GB" sz="2400" dirty="0"/>
          </a:p>
          <a:p>
            <a:pPr marL="342900">
              <a:buFont typeface="Wingdings"/>
              <a:buChar char=""/>
              <a:defRPr/>
            </a:pPr>
            <a:r>
              <a:rPr lang="en-GB" sz="2400" dirty="0"/>
              <a:t>SGML (standardized generalised </a:t>
            </a:r>
            <a:r>
              <a:rPr lang="en-GB" sz="2400" dirty="0" err="1"/>
              <a:t>markup</a:t>
            </a:r>
            <a:r>
              <a:rPr lang="en-GB" sz="2400" dirty="0"/>
              <a:t> language)</a:t>
            </a:r>
            <a:br>
              <a:rPr lang="en-GB" sz="2400" dirty="0"/>
            </a:br>
            <a:r>
              <a:rPr lang="en-GB" sz="2400" dirty="0"/>
              <a:t>	-  documents regarded as structured objects </a:t>
            </a:r>
          </a:p>
          <a:p>
            <a:pPr marL="342900">
              <a:buFont typeface="Wingdings"/>
              <a:buChar char=""/>
              <a:defRPr/>
            </a:pPr>
            <a:endParaRPr lang="en-GB" sz="2400" dirty="0"/>
          </a:p>
          <a:p>
            <a:pPr marL="342900">
              <a:buFont typeface="Wingdings"/>
              <a:buChar char=""/>
              <a:defRPr/>
            </a:pPr>
            <a:r>
              <a:rPr lang="en-GB" sz="2400" dirty="0"/>
              <a:t>XML (extended </a:t>
            </a:r>
            <a:r>
              <a:rPr lang="en-GB" sz="2400" dirty="0" err="1"/>
              <a:t>markup</a:t>
            </a:r>
            <a:r>
              <a:rPr lang="en-GB" sz="2400" dirty="0"/>
              <a:t> language)</a:t>
            </a:r>
            <a:br>
              <a:rPr lang="en-GB" sz="2400" dirty="0"/>
            </a:br>
            <a:r>
              <a:rPr lang="en-GB" sz="2400" dirty="0"/>
              <a:t>	-  simpler version of SGML for web applications </a:t>
            </a:r>
          </a:p>
        </p:txBody>
      </p:sp>
      <p:sp>
        <p:nvSpPr>
          <p:cNvPr id="5" name="Subtitle 4">
            <a:extLst>
              <a:ext uri="{FF2B5EF4-FFF2-40B4-BE49-F238E27FC236}">
                <a16:creationId xmlns:a16="http://schemas.microsoft.com/office/drawing/2014/main" id="{B07030DC-F778-42E0-B15A-7F8720619A99}"/>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6" name="Subtitle 4">
            <a:extLst>
              <a:ext uri="{FF2B5EF4-FFF2-40B4-BE49-F238E27FC236}">
                <a16:creationId xmlns:a16="http://schemas.microsoft.com/office/drawing/2014/main" id="{E3EEA563-33C2-4F35-9E2E-6792D38DC159}"/>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99B9A107-683C-420B-BA57-51735625A26C}"/>
              </a:ext>
            </a:extLst>
          </p:cNvPr>
          <p:cNvSpPr>
            <a:spLocks noGrp="1"/>
          </p:cNvSpPr>
          <p:nvPr>
            <p:ph type="title"/>
          </p:nvPr>
        </p:nvSpPr>
        <p:spPr>
          <a:xfrm>
            <a:off x="948017" y="814574"/>
            <a:ext cx="10372165" cy="809251"/>
          </a:xfrm>
        </p:spPr>
        <p:txBody>
          <a:bodyPr/>
          <a:lstStyle/>
          <a:p>
            <a:pPr>
              <a:defRPr/>
            </a:pPr>
            <a:r>
              <a:rPr lang="en-GB" dirty="0">
                <a:solidFill>
                  <a:schemeClr val="tx2">
                    <a:satMod val="200000"/>
                  </a:schemeClr>
                </a:solidFill>
              </a:rPr>
              <a:t>Storage Formats - Media</a:t>
            </a:r>
          </a:p>
        </p:txBody>
      </p:sp>
      <p:sp>
        <p:nvSpPr>
          <p:cNvPr id="98307" name="Rectangle 3">
            <a:extLst>
              <a:ext uri="{FF2B5EF4-FFF2-40B4-BE49-F238E27FC236}">
                <a16:creationId xmlns:a16="http://schemas.microsoft.com/office/drawing/2014/main" id="{EA12B688-E064-4E9C-9406-8F26C3767191}"/>
              </a:ext>
            </a:extLst>
          </p:cNvPr>
          <p:cNvSpPr>
            <a:spLocks noGrp="1"/>
          </p:cNvSpPr>
          <p:nvPr>
            <p:ph idx="1"/>
          </p:nvPr>
        </p:nvSpPr>
        <p:spPr>
          <a:xfrm>
            <a:off x="2057399" y="1623825"/>
            <a:ext cx="8153400" cy="5105400"/>
          </a:xfrm>
        </p:spPr>
        <p:txBody>
          <a:bodyPr>
            <a:normAutofit/>
          </a:bodyPr>
          <a:lstStyle/>
          <a:p>
            <a:pPr marL="342900">
              <a:lnSpc>
                <a:spcPct val="90000"/>
              </a:lnSpc>
            </a:pPr>
            <a:r>
              <a:rPr lang="en-GB" altLang="en-US" sz="2400" dirty="0">
                <a:latin typeface="Signika" panose="02010003020600000004"/>
              </a:rPr>
              <a:t>Images:</a:t>
            </a:r>
          </a:p>
          <a:p>
            <a:pPr marL="742950" lvl="1">
              <a:lnSpc>
                <a:spcPct val="90000"/>
              </a:lnSpc>
            </a:pPr>
            <a:r>
              <a:rPr lang="en-GB" altLang="en-US" sz="2400" dirty="0">
                <a:latin typeface="Signika" panose="02010003020600000004"/>
              </a:rPr>
              <a:t>many storage formats :</a:t>
            </a:r>
            <a:br>
              <a:rPr lang="en-GB" altLang="en-US" sz="2400" dirty="0">
                <a:latin typeface="Signika" panose="02010003020600000004"/>
              </a:rPr>
            </a:br>
            <a:r>
              <a:rPr lang="en-GB" altLang="en-US" sz="2400" dirty="0">
                <a:latin typeface="Signika" panose="02010003020600000004"/>
              </a:rPr>
              <a:t>		(PostScript, GIFF, JPEG, TIFF, PICT, etc.)</a:t>
            </a:r>
          </a:p>
          <a:p>
            <a:pPr marL="742950" lvl="1">
              <a:lnSpc>
                <a:spcPct val="90000"/>
              </a:lnSpc>
            </a:pPr>
            <a:r>
              <a:rPr lang="en-GB" altLang="en-US" sz="2400" dirty="0">
                <a:latin typeface="Signika" panose="02010003020600000004"/>
              </a:rPr>
              <a:t>plus different compression techniques</a:t>
            </a:r>
            <a:br>
              <a:rPr lang="en-GB" altLang="en-US" sz="2400" dirty="0">
                <a:latin typeface="Signika" panose="02010003020600000004"/>
              </a:rPr>
            </a:br>
            <a:r>
              <a:rPr lang="en-GB" altLang="en-US" sz="2400" dirty="0">
                <a:latin typeface="Signika" panose="02010003020600000004"/>
              </a:rPr>
              <a:t>		(to reduce their storage requirements)</a:t>
            </a:r>
          </a:p>
          <a:p>
            <a:pPr marL="342900">
              <a:lnSpc>
                <a:spcPct val="90000"/>
              </a:lnSpc>
            </a:pPr>
            <a:endParaRPr lang="en-GB" altLang="en-US" sz="2400" dirty="0">
              <a:latin typeface="Signika" panose="02010003020600000004"/>
            </a:endParaRPr>
          </a:p>
          <a:p>
            <a:pPr marL="342900">
              <a:lnSpc>
                <a:spcPct val="90000"/>
              </a:lnSpc>
            </a:pPr>
            <a:r>
              <a:rPr lang="en-GB" altLang="en-US" sz="2400" dirty="0">
                <a:latin typeface="Signika" panose="02010003020600000004"/>
              </a:rPr>
              <a:t>Audio/Video</a:t>
            </a:r>
          </a:p>
          <a:p>
            <a:pPr marL="742950" lvl="1">
              <a:lnSpc>
                <a:spcPct val="90000"/>
              </a:lnSpc>
            </a:pPr>
            <a:r>
              <a:rPr lang="en-GB" altLang="en-US" sz="2400" dirty="0">
                <a:latin typeface="Signika" panose="02010003020600000004"/>
              </a:rPr>
              <a:t>again lots of formats : </a:t>
            </a:r>
            <a:br>
              <a:rPr lang="en-GB" altLang="en-US" sz="2400" dirty="0">
                <a:latin typeface="Signika" panose="02010003020600000004"/>
              </a:rPr>
            </a:br>
            <a:r>
              <a:rPr lang="en-GB" altLang="en-US" sz="2400" dirty="0">
                <a:latin typeface="Signika" panose="02010003020600000004"/>
              </a:rPr>
              <a:t>		(QuickTime, MPEG, WAV, etc.)</a:t>
            </a:r>
          </a:p>
          <a:p>
            <a:pPr marL="742950" lvl="1">
              <a:lnSpc>
                <a:spcPct val="90000"/>
              </a:lnSpc>
            </a:pPr>
            <a:r>
              <a:rPr lang="en-GB" altLang="en-US" sz="2400" dirty="0">
                <a:latin typeface="Signika" panose="02010003020600000004"/>
              </a:rPr>
              <a:t>compression even more important</a:t>
            </a:r>
          </a:p>
          <a:p>
            <a:pPr marL="742950" lvl="1">
              <a:lnSpc>
                <a:spcPct val="90000"/>
              </a:lnSpc>
            </a:pPr>
            <a:r>
              <a:rPr lang="en-GB" altLang="en-US" sz="2400" dirty="0">
                <a:latin typeface="Signika" panose="02010003020600000004"/>
              </a:rPr>
              <a:t>also ‘streaming’ formats for network delivery</a:t>
            </a:r>
          </a:p>
          <a:p>
            <a:pPr marL="342900">
              <a:lnSpc>
                <a:spcPct val="90000"/>
              </a:lnSpc>
            </a:pPr>
            <a:endParaRPr lang="en-GB" altLang="en-US" sz="2400" dirty="0">
              <a:latin typeface="Signika" panose="02010003020600000004"/>
            </a:endParaRPr>
          </a:p>
        </p:txBody>
      </p:sp>
      <p:sp>
        <p:nvSpPr>
          <p:cNvPr id="5" name="Subtitle 4">
            <a:extLst>
              <a:ext uri="{FF2B5EF4-FFF2-40B4-BE49-F238E27FC236}">
                <a16:creationId xmlns:a16="http://schemas.microsoft.com/office/drawing/2014/main" id="{2F1104CF-2824-42CF-97AF-3BA89CADBA1D}"/>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6" name="Subtitle 4">
            <a:extLst>
              <a:ext uri="{FF2B5EF4-FFF2-40B4-BE49-F238E27FC236}">
                <a16:creationId xmlns:a16="http://schemas.microsoft.com/office/drawing/2014/main" id="{33D3AB88-84AE-4FEC-827C-3DDDE202DFDC}"/>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a:extLst>
              <a:ext uri="{FF2B5EF4-FFF2-40B4-BE49-F238E27FC236}">
                <a16:creationId xmlns:a16="http://schemas.microsoft.com/office/drawing/2014/main" id="{840DA222-3717-46FD-9BE8-E07638B9FE1C}"/>
              </a:ext>
            </a:extLst>
          </p:cNvPr>
          <p:cNvSpPr>
            <a:spLocks noGrp="1"/>
          </p:cNvSpPr>
          <p:nvPr>
            <p:ph type="title"/>
          </p:nvPr>
        </p:nvSpPr>
        <p:spPr>
          <a:xfrm>
            <a:off x="1541928" y="783478"/>
            <a:ext cx="9744637" cy="809251"/>
          </a:xfrm>
        </p:spPr>
        <p:txBody>
          <a:bodyPr/>
          <a:lstStyle/>
          <a:p>
            <a:pPr>
              <a:defRPr/>
            </a:pPr>
            <a:r>
              <a:rPr lang="en-US" dirty="0" err="1">
                <a:solidFill>
                  <a:schemeClr val="accent2">
                    <a:lumMod val="60000"/>
                    <a:lumOff val="40000"/>
                  </a:schemeClr>
                </a:solidFill>
              </a:rPr>
              <a:t>Ciri-ciri</a:t>
            </a:r>
            <a:r>
              <a:rPr lang="en-US" dirty="0">
                <a:solidFill>
                  <a:schemeClr val="accent2">
                    <a:lumMod val="60000"/>
                    <a:lumOff val="40000"/>
                  </a:schemeClr>
                </a:solidFill>
              </a:rPr>
              <a:t> </a:t>
            </a:r>
            <a:r>
              <a:rPr lang="en-US" dirty="0" err="1">
                <a:solidFill>
                  <a:schemeClr val="accent2">
                    <a:lumMod val="60000"/>
                    <a:lumOff val="40000"/>
                  </a:schemeClr>
                </a:solidFill>
              </a:rPr>
              <a:t>Komputer</a:t>
            </a:r>
            <a:endParaRPr lang="en-US" dirty="0">
              <a:solidFill>
                <a:schemeClr val="accent2">
                  <a:lumMod val="60000"/>
                  <a:lumOff val="40000"/>
                </a:schemeClr>
              </a:solidFill>
            </a:endParaRPr>
          </a:p>
        </p:txBody>
      </p:sp>
      <p:graphicFrame>
        <p:nvGraphicFramePr>
          <p:cNvPr id="23555" name="Object 4">
            <a:extLst>
              <a:ext uri="{FF2B5EF4-FFF2-40B4-BE49-F238E27FC236}">
                <a16:creationId xmlns:a16="http://schemas.microsoft.com/office/drawing/2014/main" id="{A8C4B375-AA3B-4E13-869B-FBA1E30218CF}"/>
              </a:ext>
            </a:extLst>
          </p:cNvPr>
          <p:cNvGraphicFramePr>
            <a:graphicFrameLocks noGrp="1" noChangeAspect="1"/>
          </p:cNvGraphicFramePr>
          <p:nvPr>
            <p:ph idx="1"/>
          </p:nvPr>
        </p:nvGraphicFramePr>
        <p:xfrm>
          <a:off x="5151439" y="1981200"/>
          <a:ext cx="4403725" cy="2438400"/>
        </p:xfrm>
        <a:graphic>
          <a:graphicData uri="http://schemas.openxmlformats.org/presentationml/2006/ole">
            <mc:AlternateContent xmlns:mc="http://schemas.openxmlformats.org/markup-compatibility/2006">
              <mc:Choice xmlns:v="urn:schemas-microsoft-com:vml" Requires="v">
                <p:oleObj spid="_x0000_s1027" name="Picture" r:id="rId3" imgW="3457575" imgH="1914525" progId="Word.Picture.8">
                  <p:embed/>
                </p:oleObj>
              </mc:Choice>
              <mc:Fallback>
                <p:oleObj name="Picture" r:id="rId3" imgW="3457575" imgH="1914525" progId="Word.Picture.8">
                  <p:embed/>
                  <p:pic>
                    <p:nvPicPr>
                      <p:cNvPr id="23555" name="Object 4">
                        <a:extLst>
                          <a:ext uri="{FF2B5EF4-FFF2-40B4-BE49-F238E27FC236}">
                            <a16:creationId xmlns:a16="http://schemas.microsoft.com/office/drawing/2014/main" id="{A8C4B375-AA3B-4E13-869B-FBA1E30218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1439" y="1981200"/>
                        <a:ext cx="4403725"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57" name="Rectangle 3">
            <a:extLst>
              <a:ext uri="{FF2B5EF4-FFF2-40B4-BE49-F238E27FC236}">
                <a16:creationId xmlns:a16="http://schemas.microsoft.com/office/drawing/2014/main" id="{52371897-4339-4F7C-AEC8-09AB1D73D67F}"/>
              </a:ext>
            </a:extLst>
          </p:cNvPr>
          <p:cNvSpPr>
            <a:spLocks noGrp="1"/>
          </p:cNvSpPr>
          <p:nvPr>
            <p:ph type="body" sz="half" idx="4294967295"/>
          </p:nvPr>
        </p:nvSpPr>
        <p:spPr>
          <a:xfrm>
            <a:off x="1752600" y="1524000"/>
            <a:ext cx="8686800" cy="5029200"/>
          </a:xfrm>
        </p:spPr>
        <p:txBody>
          <a:bodyPr/>
          <a:lstStyle/>
          <a:p>
            <a:pPr algn="just" eaLnBrk="1" hangingPunct="1"/>
            <a:r>
              <a:rPr lang="en-US" altLang="en-US" sz="2400"/>
              <a:t>layar, atau monitor, di mana terdapat jendela</a:t>
            </a:r>
          </a:p>
          <a:p>
            <a:pPr algn="just" eaLnBrk="1" hangingPunct="1"/>
            <a:r>
              <a:rPr lang="en-GB" altLang="en-US" sz="2400"/>
              <a:t>keyboard</a:t>
            </a:r>
          </a:p>
          <a:p>
            <a:pPr algn="just" eaLnBrk="1" hangingPunct="1"/>
            <a:r>
              <a:rPr lang="en-GB" altLang="en-US" sz="2400"/>
              <a:t>mouse/trackpad</a:t>
            </a:r>
          </a:p>
          <a:p>
            <a:pPr algn="just" eaLnBrk="1" hangingPunct="1"/>
            <a:r>
              <a:rPr lang="en-GB" altLang="en-US" sz="2400"/>
              <a:t>variations</a:t>
            </a:r>
          </a:p>
          <a:p>
            <a:pPr lvl="1" algn="just" eaLnBrk="1" hangingPunct="1"/>
            <a:r>
              <a:rPr lang="en-GB" altLang="en-US"/>
              <a:t>desktop</a:t>
            </a:r>
          </a:p>
          <a:p>
            <a:pPr lvl="1" algn="just" eaLnBrk="1" hangingPunct="1"/>
            <a:r>
              <a:rPr lang="en-GB" altLang="en-US"/>
              <a:t>laptop</a:t>
            </a:r>
          </a:p>
          <a:p>
            <a:pPr lvl="1" algn="just" eaLnBrk="1" hangingPunct="1"/>
            <a:r>
              <a:rPr lang="en-GB" altLang="en-US"/>
              <a:t>PDA</a:t>
            </a:r>
          </a:p>
          <a:p>
            <a:pPr algn="just" eaLnBrk="1" hangingPunct="1"/>
            <a:endParaRPr lang="id-ID" altLang="en-US" sz="2400"/>
          </a:p>
          <a:p>
            <a:pPr algn="just" eaLnBrk="1" hangingPunct="1"/>
            <a:r>
              <a:rPr lang="en-US" altLang="en-US" sz="2400"/>
              <a:t>Perangkat menentukan gaya interaksi yang mendukung sistem</a:t>
            </a:r>
          </a:p>
          <a:p>
            <a:pPr algn="just" eaLnBrk="1" hangingPunct="1"/>
            <a:r>
              <a:rPr lang="en-US" altLang="en-US" sz="2400"/>
              <a:t>Jika kita menggunakan perangkat yang berbeda, maka antarmuka akan mendukung gaya interaksi yang berbeda </a:t>
            </a:r>
          </a:p>
        </p:txBody>
      </p:sp>
      <p:sp>
        <p:nvSpPr>
          <p:cNvPr id="6" name="Subtitle 4">
            <a:extLst>
              <a:ext uri="{FF2B5EF4-FFF2-40B4-BE49-F238E27FC236}">
                <a16:creationId xmlns:a16="http://schemas.microsoft.com/office/drawing/2014/main" id="{844CB987-FB0F-44C9-86F6-250DB42DEE61}"/>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7" name="Subtitle 4">
            <a:extLst>
              <a:ext uri="{FF2B5EF4-FFF2-40B4-BE49-F238E27FC236}">
                <a16:creationId xmlns:a16="http://schemas.microsoft.com/office/drawing/2014/main" id="{5D4C7BEE-8D1A-44C0-9FFA-3353D2F04144}"/>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DB4DA5D3-E337-4FE9-B92F-FF366F6BAE0B}"/>
              </a:ext>
            </a:extLst>
          </p:cNvPr>
          <p:cNvSpPr>
            <a:spLocks noGrp="1"/>
          </p:cNvSpPr>
          <p:nvPr>
            <p:ph type="title"/>
          </p:nvPr>
        </p:nvSpPr>
        <p:spPr>
          <a:xfrm>
            <a:off x="678328" y="783478"/>
            <a:ext cx="9744637" cy="809251"/>
          </a:xfrm>
        </p:spPr>
        <p:txBody>
          <a:bodyPr/>
          <a:lstStyle/>
          <a:p>
            <a:pPr>
              <a:defRPr/>
            </a:pPr>
            <a:r>
              <a:rPr lang="en-US" sz="3800" dirty="0" err="1">
                <a:solidFill>
                  <a:schemeClr val="tx2">
                    <a:satMod val="200000"/>
                  </a:schemeClr>
                </a:solidFill>
              </a:rPr>
              <a:t>Kecepatan</a:t>
            </a:r>
            <a:r>
              <a:rPr lang="en-US" sz="3800" dirty="0">
                <a:solidFill>
                  <a:schemeClr val="tx2">
                    <a:satMod val="200000"/>
                  </a:schemeClr>
                </a:solidFill>
              </a:rPr>
              <a:t> </a:t>
            </a:r>
            <a:r>
              <a:rPr lang="en-US" sz="3800" dirty="0" err="1">
                <a:solidFill>
                  <a:schemeClr val="tx2">
                    <a:satMod val="200000"/>
                  </a:schemeClr>
                </a:solidFill>
              </a:rPr>
              <a:t>Pemrosesan</a:t>
            </a:r>
            <a:r>
              <a:rPr lang="en-US" sz="3800" dirty="0">
                <a:solidFill>
                  <a:schemeClr val="tx2">
                    <a:satMod val="200000"/>
                  </a:schemeClr>
                </a:solidFill>
              </a:rPr>
              <a:t> </a:t>
            </a:r>
            <a:r>
              <a:rPr lang="en-US" sz="3800" dirty="0" err="1">
                <a:solidFill>
                  <a:schemeClr val="tx2">
                    <a:satMod val="200000"/>
                  </a:schemeClr>
                </a:solidFill>
              </a:rPr>
              <a:t>Terbatas</a:t>
            </a:r>
            <a:r>
              <a:rPr lang="en-US" sz="3800" dirty="0">
                <a:solidFill>
                  <a:schemeClr val="tx2">
                    <a:satMod val="200000"/>
                  </a:schemeClr>
                </a:solidFill>
              </a:rPr>
              <a:t> </a:t>
            </a:r>
            <a:endParaRPr lang="en-GB" sz="3800" dirty="0">
              <a:solidFill>
                <a:schemeClr val="tx2">
                  <a:satMod val="200000"/>
                </a:schemeClr>
              </a:solidFill>
            </a:endParaRPr>
          </a:p>
        </p:txBody>
      </p:sp>
      <p:sp>
        <p:nvSpPr>
          <p:cNvPr id="99331" name="Rectangle 3">
            <a:extLst>
              <a:ext uri="{FF2B5EF4-FFF2-40B4-BE49-F238E27FC236}">
                <a16:creationId xmlns:a16="http://schemas.microsoft.com/office/drawing/2014/main" id="{FB274C82-1FD8-46A3-9481-076A947A080C}"/>
              </a:ext>
            </a:extLst>
          </p:cNvPr>
          <p:cNvSpPr>
            <a:spLocks noGrp="1"/>
          </p:cNvSpPr>
          <p:nvPr>
            <p:ph idx="1"/>
          </p:nvPr>
        </p:nvSpPr>
        <p:spPr>
          <a:xfrm>
            <a:off x="1940560" y="1592729"/>
            <a:ext cx="8077200" cy="5181600"/>
          </a:xfrm>
        </p:spPr>
        <p:txBody>
          <a:bodyPr/>
          <a:lstStyle/>
          <a:p>
            <a:pPr marL="342900" algn="just">
              <a:lnSpc>
                <a:spcPct val="90000"/>
              </a:lnSpc>
            </a:pPr>
            <a:r>
              <a:rPr lang="en-US" altLang="en-US" sz="2400" dirty="0" err="1"/>
              <a:t>Desainer</a:t>
            </a:r>
            <a:r>
              <a:rPr lang="en-US" altLang="en-US" sz="2400" dirty="0"/>
              <a:t> </a:t>
            </a:r>
            <a:r>
              <a:rPr lang="en-US" altLang="en-US" sz="2400" dirty="0" err="1"/>
              <a:t>cenderung</a:t>
            </a:r>
            <a:r>
              <a:rPr lang="en-US" altLang="en-US" sz="2400" dirty="0"/>
              <a:t> </a:t>
            </a:r>
            <a:r>
              <a:rPr lang="en-US" altLang="en-US" sz="2400" dirty="0" err="1"/>
              <a:t>untuk</a:t>
            </a:r>
            <a:r>
              <a:rPr lang="en-US" altLang="en-US" sz="2400" dirty="0"/>
              <a:t> </a:t>
            </a:r>
            <a:r>
              <a:rPr lang="en-US" altLang="en-US" sz="2400" dirty="0" err="1"/>
              <a:t>mengasumsikan</a:t>
            </a:r>
            <a:r>
              <a:rPr lang="en-US" altLang="en-US" sz="2400" dirty="0"/>
              <a:t> </a:t>
            </a:r>
            <a:r>
              <a:rPr lang="id-ID" altLang="en-US" sz="2400" dirty="0"/>
              <a:t>bahwa </a:t>
            </a:r>
            <a:r>
              <a:rPr lang="id-ID" altLang="en-US" sz="2400" dirty="0" err="1"/>
              <a:t>processor</a:t>
            </a:r>
            <a:r>
              <a:rPr lang="id-ID" altLang="en-US" sz="2400" dirty="0"/>
              <a:t> itu </a:t>
            </a:r>
            <a:r>
              <a:rPr lang="en-US" altLang="en-US" sz="2400" dirty="0" err="1"/>
              <a:t>cepat</a:t>
            </a:r>
            <a:r>
              <a:rPr lang="en-US" altLang="en-US" sz="2400" dirty="0"/>
              <a:t>, dan </a:t>
            </a:r>
            <a:r>
              <a:rPr lang="en-US" altLang="en-US" sz="2400" dirty="0" err="1"/>
              <a:t>membuat</a:t>
            </a:r>
            <a:r>
              <a:rPr lang="en-US" altLang="en-US" sz="2400" dirty="0"/>
              <a:t> </a:t>
            </a:r>
            <a:r>
              <a:rPr lang="en-US" altLang="en-US" sz="2400" dirty="0" err="1"/>
              <a:t>antarmuka</a:t>
            </a:r>
            <a:r>
              <a:rPr lang="en-US" altLang="en-US" sz="2400" dirty="0"/>
              <a:t> </a:t>
            </a:r>
            <a:r>
              <a:rPr lang="en-US" altLang="en-US" sz="2400" dirty="0" err="1"/>
              <a:t>lebih</a:t>
            </a:r>
            <a:r>
              <a:rPr lang="en-US" altLang="en-US" sz="2400" dirty="0"/>
              <a:t> </a:t>
            </a:r>
            <a:r>
              <a:rPr lang="en-US" altLang="en-US" sz="2400" dirty="0" err="1"/>
              <a:t>banyak</a:t>
            </a:r>
            <a:r>
              <a:rPr lang="en-US" altLang="en-US" sz="2400" dirty="0"/>
              <a:t> dan </a:t>
            </a:r>
            <a:r>
              <a:rPr lang="en-US" altLang="en-US" sz="2400" dirty="0" err="1"/>
              <a:t>lebih</a:t>
            </a:r>
            <a:r>
              <a:rPr lang="en-US" altLang="en-US" sz="2400" dirty="0"/>
              <a:t> </a:t>
            </a:r>
            <a:r>
              <a:rPr lang="en-US" altLang="en-US" sz="2400" dirty="0" err="1"/>
              <a:t>rumit</a:t>
            </a:r>
            <a:endParaRPr lang="en-US" altLang="en-US" sz="2400" dirty="0"/>
          </a:p>
          <a:p>
            <a:pPr marL="342900" algn="just">
              <a:lnSpc>
                <a:spcPct val="90000"/>
              </a:lnSpc>
            </a:pPr>
            <a:endParaRPr lang="en-US" altLang="en-US" sz="2400" dirty="0"/>
          </a:p>
          <a:p>
            <a:pPr marL="342900" algn="just">
              <a:lnSpc>
                <a:spcPct val="90000"/>
              </a:lnSpc>
            </a:pPr>
            <a:r>
              <a:rPr lang="en-US" altLang="en-US" sz="2400" dirty="0" err="1"/>
              <a:t>Tetapi</a:t>
            </a:r>
            <a:r>
              <a:rPr lang="en-US" altLang="en-US" sz="2400" dirty="0"/>
              <a:t> </a:t>
            </a:r>
            <a:r>
              <a:rPr lang="en-US" altLang="en-US" sz="2400" dirty="0" err="1"/>
              <a:t>masalah</a:t>
            </a:r>
            <a:r>
              <a:rPr lang="en-US" altLang="en-US" sz="2400" dirty="0"/>
              <a:t> </a:t>
            </a:r>
            <a:r>
              <a:rPr lang="en-US" altLang="en-US" sz="2400" dirty="0" err="1"/>
              <a:t>terjadi</a:t>
            </a:r>
            <a:r>
              <a:rPr lang="en-US" altLang="en-US" sz="2400" dirty="0"/>
              <a:t>, </a:t>
            </a:r>
            <a:r>
              <a:rPr lang="en-US" altLang="en-US" sz="2400" dirty="0" err="1"/>
              <a:t>karena</a:t>
            </a:r>
            <a:r>
              <a:rPr lang="en-US" altLang="en-US" sz="2400" dirty="0"/>
              <a:t> </a:t>
            </a:r>
            <a:r>
              <a:rPr lang="en-US" altLang="en-US" sz="2400" dirty="0" err="1"/>
              <a:t>pengolahan</a:t>
            </a:r>
            <a:r>
              <a:rPr lang="en-US" altLang="en-US" sz="2400" dirty="0"/>
              <a:t> </a:t>
            </a:r>
            <a:r>
              <a:rPr lang="en-US" altLang="en-US" sz="2400" dirty="0" err="1"/>
              <a:t>tidak</a:t>
            </a:r>
            <a:r>
              <a:rPr lang="en-US" altLang="en-US" sz="2400" dirty="0"/>
              <a:t> </a:t>
            </a:r>
            <a:r>
              <a:rPr lang="en-US" altLang="en-US" sz="2400" dirty="0" err="1"/>
              <a:t>bisa</a:t>
            </a:r>
            <a:r>
              <a:rPr lang="en-US" altLang="en-US" sz="2400" dirty="0"/>
              <a:t> </a:t>
            </a:r>
            <a:r>
              <a:rPr lang="en-US" altLang="en-US" sz="2400" dirty="0" err="1"/>
              <a:t>mengikuti</a:t>
            </a:r>
            <a:r>
              <a:rPr lang="en-US" altLang="en-US" sz="2400" dirty="0"/>
              <a:t> </a:t>
            </a:r>
            <a:r>
              <a:rPr lang="en-US" altLang="en-US" sz="2400" dirty="0" err="1"/>
              <a:t>semua</a:t>
            </a:r>
            <a:r>
              <a:rPr lang="en-US" altLang="en-US" sz="2400" dirty="0"/>
              <a:t> </a:t>
            </a:r>
            <a:r>
              <a:rPr lang="en-US" altLang="en-US" sz="2400" dirty="0" err="1"/>
              <a:t>tugas-tugas</a:t>
            </a:r>
            <a:r>
              <a:rPr lang="en-US" altLang="en-US" sz="2400" dirty="0"/>
              <a:t> yang </a:t>
            </a:r>
            <a:r>
              <a:rPr lang="en-US" altLang="en-US" sz="2400" dirty="0" err="1"/>
              <a:t>perlu</a:t>
            </a:r>
            <a:r>
              <a:rPr lang="en-US" altLang="en-US" sz="2400" dirty="0"/>
              <a:t> </a:t>
            </a:r>
            <a:r>
              <a:rPr lang="en-US" altLang="en-US" sz="2400" dirty="0" err="1"/>
              <a:t>dilakukan</a:t>
            </a:r>
            <a:endParaRPr lang="en-US" altLang="en-US" sz="2400" dirty="0"/>
          </a:p>
          <a:p>
            <a:pPr marL="742950" lvl="1" algn="just">
              <a:lnSpc>
                <a:spcPct val="90000"/>
              </a:lnSpc>
            </a:pPr>
            <a:r>
              <a:rPr lang="en-US" altLang="en-US" sz="2400" dirty="0" err="1"/>
              <a:t>kursor</a:t>
            </a:r>
            <a:r>
              <a:rPr lang="en-US" altLang="en-US" sz="2400" dirty="0"/>
              <a:t> overshooting </a:t>
            </a:r>
            <a:r>
              <a:rPr lang="en-US" altLang="en-US" sz="2400" dirty="0" err="1"/>
              <a:t>sistem</a:t>
            </a:r>
            <a:r>
              <a:rPr lang="en-US" altLang="en-US" sz="2400" dirty="0"/>
              <a:t> </a:t>
            </a:r>
            <a:r>
              <a:rPr lang="en-US" altLang="en-US" sz="2400" dirty="0" err="1"/>
              <a:t>karena</a:t>
            </a:r>
            <a:r>
              <a:rPr lang="en-US" altLang="en-US" sz="2400" dirty="0"/>
              <a:t> buffered </a:t>
            </a:r>
            <a:r>
              <a:rPr lang="en-US" altLang="en-US" sz="2400" dirty="0" err="1"/>
              <a:t>tombol</a:t>
            </a:r>
            <a:r>
              <a:rPr lang="en-US" altLang="en-US" sz="2400" dirty="0"/>
              <a:t> yang </a:t>
            </a:r>
            <a:r>
              <a:rPr lang="en-US" altLang="en-US" sz="2400" dirty="0" err="1"/>
              <a:t>ditekan</a:t>
            </a:r>
            <a:endParaRPr lang="en-US" altLang="en-US" sz="2400" dirty="0"/>
          </a:p>
          <a:p>
            <a:pPr marL="742950" lvl="1" algn="just">
              <a:lnSpc>
                <a:spcPct val="90000"/>
              </a:lnSpc>
            </a:pPr>
            <a:r>
              <a:rPr lang="id-ID" altLang="en-US" sz="2400" dirty="0"/>
              <a:t>i</a:t>
            </a:r>
            <a:r>
              <a:rPr lang="en-US" altLang="en-US" sz="2400" dirty="0"/>
              <a:t>con - </a:t>
            </a:r>
            <a:r>
              <a:rPr lang="en-US" altLang="en-US" sz="2400" dirty="0" err="1"/>
              <a:t>pengguna</a:t>
            </a:r>
            <a:r>
              <a:rPr lang="en-US" altLang="en-US" sz="2400" dirty="0"/>
              <a:t> </a:t>
            </a:r>
            <a:r>
              <a:rPr lang="en-US" altLang="en-US" sz="2400" dirty="0" err="1"/>
              <a:t>mengklik</a:t>
            </a:r>
            <a:r>
              <a:rPr lang="en-US" altLang="en-US" sz="2400" dirty="0"/>
              <a:t> ikon, </a:t>
            </a:r>
            <a:r>
              <a:rPr lang="en-US" altLang="en-US" sz="2400" dirty="0" err="1"/>
              <a:t>tidak</a:t>
            </a:r>
            <a:r>
              <a:rPr lang="en-US" altLang="en-US" sz="2400" dirty="0"/>
              <a:t> </a:t>
            </a:r>
            <a:r>
              <a:rPr lang="en-US" altLang="en-US" sz="2400" dirty="0" err="1"/>
              <a:t>ada</a:t>
            </a:r>
            <a:r>
              <a:rPr lang="en-US" altLang="en-US" sz="2400" dirty="0"/>
              <a:t> yang </a:t>
            </a:r>
            <a:r>
              <a:rPr lang="en-US" altLang="en-US" sz="2400" dirty="0" err="1"/>
              <a:t>terjadi</a:t>
            </a:r>
            <a:r>
              <a:rPr lang="en-US" altLang="en-US" sz="2400" dirty="0"/>
              <a:t>, </a:t>
            </a:r>
            <a:r>
              <a:rPr lang="en-US" altLang="en-US" sz="2400" dirty="0" err="1"/>
              <a:t>klik</a:t>
            </a:r>
            <a:r>
              <a:rPr lang="en-US" altLang="en-US" sz="2400" dirty="0"/>
              <a:t> pada yang lain, </a:t>
            </a:r>
            <a:r>
              <a:rPr lang="en-US" altLang="en-US" sz="2400" dirty="0" err="1"/>
              <a:t>lalu</a:t>
            </a:r>
            <a:r>
              <a:rPr lang="en-US" altLang="en-US" sz="2400" dirty="0"/>
              <a:t> </a:t>
            </a:r>
            <a:r>
              <a:rPr lang="en-US" altLang="en-US" sz="2400" dirty="0" err="1"/>
              <a:t>sistem</a:t>
            </a:r>
            <a:r>
              <a:rPr lang="en-US" altLang="en-US" sz="2400" dirty="0"/>
              <a:t> </a:t>
            </a:r>
            <a:r>
              <a:rPr lang="en-US" altLang="en-US" sz="2400" dirty="0" err="1"/>
              <a:t>merespon</a:t>
            </a:r>
            <a:r>
              <a:rPr lang="en-US" altLang="en-US" sz="2400" dirty="0"/>
              <a:t> dan </a:t>
            </a:r>
            <a:r>
              <a:rPr lang="en-US" altLang="en-US" sz="2400" dirty="0" err="1"/>
              <a:t>jendela</a:t>
            </a:r>
            <a:r>
              <a:rPr lang="en-US" altLang="en-US" sz="2400" dirty="0"/>
              <a:t> terbang di mana-mana</a:t>
            </a:r>
          </a:p>
          <a:p>
            <a:pPr marL="342900" algn="just">
              <a:lnSpc>
                <a:spcPct val="90000"/>
              </a:lnSpc>
            </a:pPr>
            <a:r>
              <a:rPr lang="en-US" altLang="en-US" sz="2400" dirty="0"/>
              <a:t>Juga </a:t>
            </a:r>
            <a:r>
              <a:rPr lang="en-US" altLang="en-US" sz="2400" dirty="0" err="1"/>
              <a:t>masalah</a:t>
            </a:r>
            <a:r>
              <a:rPr lang="en-US" altLang="en-US" sz="2400" dirty="0"/>
              <a:t> </a:t>
            </a:r>
            <a:r>
              <a:rPr lang="en-US" altLang="en-US" sz="2400" dirty="0" err="1"/>
              <a:t>jika</a:t>
            </a:r>
            <a:r>
              <a:rPr lang="en-US" altLang="en-US" sz="2400" dirty="0"/>
              <a:t> </a:t>
            </a:r>
            <a:r>
              <a:rPr lang="en-US" altLang="en-US" sz="2400" dirty="0" err="1"/>
              <a:t>sistem</a:t>
            </a:r>
            <a:r>
              <a:rPr lang="en-US" altLang="en-US" sz="2400" dirty="0"/>
              <a:t> </a:t>
            </a:r>
            <a:r>
              <a:rPr lang="en-US" altLang="en-US" sz="2400" dirty="0" err="1"/>
              <a:t>terlalu</a:t>
            </a:r>
            <a:r>
              <a:rPr lang="en-US" altLang="en-US" sz="2400" dirty="0"/>
              <a:t> </a:t>
            </a:r>
            <a:r>
              <a:rPr lang="en-US" altLang="en-US" sz="2400" dirty="0" err="1"/>
              <a:t>cepat</a:t>
            </a:r>
            <a:r>
              <a:rPr lang="en-US" altLang="en-US" sz="2400" dirty="0"/>
              <a:t> </a:t>
            </a:r>
          </a:p>
          <a:p>
            <a:pPr marL="742950" lvl="1" algn="just">
              <a:lnSpc>
                <a:spcPct val="90000"/>
              </a:lnSpc>
            </a:pPr>
            <a:r>
              <a:rPr lang="en-US" altLang="en-US" sz="2400" dirty="0"/>
              <a:t>e.g. </a:t>
            </a:r>
            <a:r>
              <a:rPr lang="en-US" altLang="en-US" sz="2400" dirty="0" err="1"/>
              <a:t>membantu</a:t>
            </a:r>
            <a:r>
              <a:rPr lang="en-US" altLang="en-US" sz="2400" dirty="0"/>
              <a:t> </a:t>
            </a:r>
            <a:r>
              <a:rPr lang="en-US" altLang="en-US" sz="2400" dirty="0" err="1"/>
              <a:t>layar</a:t>
            </a:r>
            <a:r>
              <a:rPr lang="en-US" altLang="en-US" sz="2400" dirty="0"/>
              <a:t> </a:t>
            </a:r>
            <a:r>
              <a:rPr lang="en-US" altLang="en-US" sz="2400" dirty="0" err="1"/>
              <a:t>dapat</a:t>
            </a:r>
            <a:r>
              <a:rPr lang="en-US" altLang="en-US" sz="2400" dirty="0"/>
              <a:t> </a:t>
            </a:r>
            <a:r>
              <a:rPr lang="en-US" altLang="en-US" sz="2400" dirty="0" err="1"/>
              <a:t>menggulir</a:t>
            </a:r>
            <a:r>
              <a:rPr lang="en-US" altLang="en-US" sz="2400" dirty="0"/>
              <a:t> </a:t>
            </a:r>
            <a:r>
              <a:rPr lang="en-US" altLang="en-US" sz="2400" dirty="0" err="1"/>
              <a:t>teks</a:t>
            </a:r>
            <a:r>
              <a:rPr lang="en-US" altLang="en-US" sz="2400" dirty="0"/>
              <a:t> </a:t>
            </a:r>
            <a:r>
              <a:rPr lang="en-US" altLang="en-US" sz="2400" dirty="0" err="1"/>
              <a:t>terlalu</a:t>
            </a:r>
            <a:r>
              <a:rPr lang="en-US" altLang="en-US" sz="2400" dirty="0"/>
              <a:t> </a:t>
            </a:r>
            <a:r>
              <a:rPr lang="en-US" altLang="en-US" sz="2400" dirty="0" err="1"/>
              <a:t>cepat</a:t>
            </a:r>
            <a:r>
              <a:rPr lang="en-US" altLang="en-US" sz="2400" dirty="0"/>
              <a:t> </a:t>
            </a:r>
            <a:r>
              <a:rPr lang="en-US" altLang="en-US" sz="2400" dirty="0" err="1"/>
              <a:t>untuk</a:t>
            </a:r>
            <a:r>
              <a:rPr lang="en-US" altLang="en-US" sz="2400" dirty="0"/>
              <a:t> </a:t>
            </a:r>
            <a:r>
              <a:rPr lang="en-US" altLang="en-US" sz="2400" dirty="0" err="1"/>
              <a:t>dibaca</a:t>
            </a:r>
            <a:r>
              <a:rPr lang="en-US" altLang="en-US" sz="2400" dirty="0"/>
              <a:t> </a:t>
            </a:r>
            <a:endParaRPr lang="en-GB" altLang="en-US" sz="2400" dirty="0"/>
          </a:p>
        </p:txBody>
      </p:sp>
      <p:sp>
        <p:nvSpPr>
          <p:cNvPr id="5" name="Subtitle 4">
            <a:extLst>
              <a:ext uri="{FF2B5EF4-FFF2-40B4-BE49-F238E27FC236}">
                <a16:creationId xmlns:a16="http://schemas.microsoft.com/office/drawing/2014/main" id="{9723221C-26F0-4D95-ABC4-B30B60AD90DD}"/>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6" name="Subtitle 4">
            <a:extLst>
              <a:ext uri="{FF2B5EF4-FFF2-40B4-BE49-F238E27FC236}">
                <a16:creationId xmlns:a16="http://schemas.microsoft.com/office/drawing/2014/main" id="{FDB1D2FE-606C-45ED-9E42-A94B15460EAA}"/>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2AC1E63F-D0C2-43EC-A873-033BFE256363}"/>
              </a:ext>
            </a:extLst>
          </p:cNvPr>
          <p:cNvSpPr>
            <a:spLocks noGrp="1"/>
          </p:cNvSpPr>
          <p:nvPr>
            <p:ph type="title"/>
          </p:nvPr>
        </p:nvSpPr>
        <p:spPr>
          <a:xfrm>
            <a:off x="1280160" y="943349"/>
            <a:ext cx="9854005" cy="809251"/>
          </a:xfrm>
        </p:spPr>
        <p:txBody>
          <a:bodyPr/>
          <a:lstStyle/>
          <a:p>
            <a:pPr>
              <a:defRPr/>
            </a:pPr>
            <a:r>
              <a:rPr lang="en-GB" dirty="0" err="1">
                <a:solidFill>
                  <a:schemeClr val="tx2">
                    <a:satMod val="200000"/>
                  </a:schemeClr>
                </a:solidFill>
              </a:rPr>
              <a:t>Komputasi</a:t>
            </a:r>
            <a:r>
              <a:rPr lang="en-GB" dirty="0">
                <a:solidFill>
                  <a:schemeClr val="tx2">
                    <a:satMod val="200000"/>
                  </a:schemeClr>
                </a:solidFill>
              </a:rPr>
              <a:t> </a:t>
            </a:r>
            <a:r>
              <a:rPr lang="en-GB" dirty="0" err="1">
                <a:solidFill>
                  <a:schemeClr val="tx2">
                    <a:satMod val="200000"/>
                  </a:schemeClr>
                </a:solidFill>
              </a:rPr>
              <a:t>Jaringan</a:t>
            </a:r>
            <a:endParaRPr lang="en-GB" dirty="0">
              <a:solidFill>
                <a:schemeClr val="tx2">
                  <a:satMod val="200000"/>
                </a:schemeClr>
              </a:solidFill>
            </a:endParaRPr>
          </a:p>
        </p:txBody>
      </p:sp>
      <p:sp>
        <p:nvSpPr>
          <p:cNvPr id="100355" name="Rectangle 3">
            <a:extLst>
              <a:ext uri="{FF2B5EF4-FFF2-40B4-BE49-F238E27FC236}">
                <a16:creationId xmlns:a16="http://schemas.microsoft.com/office/drawing/2014/main" id="{A240EC70-812F-409E-8845-B26A332C7C59}"/>
              </a:ext>
            </a:extLst>
          </p:cNvPr>
          <p:cNvSpPr>
            <a:spLocks noGrp="1"/>
          </p:cNvSpPr>
          <p:nvPr>
            <p:ph idx="1"/>
          </p:nvPr>
        </p:nvSpPr>
        <p:spPr>
          <a:xfrm>
            <a:off x="2438400" y="1752600"/>
            <a:ext cx="7772400" cy="4603750"/>
          </a:xfrm>
        </p:spPr>
        <p:txBody>
          <a:bodyPr>
            <a:normAutofit/>
          </a:bodyPr>
          <a:lstStyle/>
          <a:p>
            <a:pPr marL="342900">
              <a:buClr>
                <a:schemeClr val="tx1"/>
              </a:buClr>
              <a:buFontTx/>
              <a:buChar char="o"/>
            </a:pPr>
            <a:r>
              <a:rPr lang="en-US" altLang="en-US" sz="2400" dirty="0" err="1">
                <a:latin typeface="Signika" panose="02010003020600000004"/>
              </a:rPr>
              <a:t>Jaringan</a:t>
            </a:r>
            <a:r>
              <a:rPr lang="en-US" altLang="en-US" sz="2400" dirty="0">
                <a:latin typeface="Signika" panose="02010003020600000004"/>
              </a:rPr>
              <a:t> </a:t>
            </a:r>
            <a:r>
              <a:rPr lang="en-US" altLang="en-US" sz="2400" dirty="0" err="1">
                <a:latin typeface="Signika" panose="02010003020600000004"/>
              </a:rPr>
              <a:t>memungkinkan</a:t>
            </a:r>
            <a:r>
              <a:rPr lang="en-US" altLang="en-US" sz="2400" dirty="0">
                <a:latin typeface="Signika" panose="02010003020600000004"/>
              </a:rPr>
              <a:t> </a:t>
            </a:r>
            <a:r>
              <a:rPr lang="en-US" altLang="en-US" sz="2400" dirty="0" err="1">
                <a:latin typeface="Signika" panose="02010003020600000004"/>
              </a:rPr>
              <a:t>akses</a:t>
            </a:r>
            <a:r>
              <a:rPr lang="en-US" altLang="en-US" sz="2400" dirty="0">
                <a:latin typeface="Signika" panose="02010003020600000004"/>
              </a:rPr>
              <a:t> </a:t>
            </a:r>
            <a:r>
              <a:rPr lang="en-US" altLang="en-US" sz="2400" dirty="0" err="1">
                <a:latin typeface="Signika" panose="02010003020600000004"/>
              </a:rPr>
              <a:t>ke</a:t>
            </a:r>
            <a:r>
              <a:rPr lang="en-US" altLang="en-US" sz="2400" dirty="0">
                <a:latin typeface="Signika" panose="02010003020600000004"/>
              </a:rPr>
              <a:t> ...</a:t>
            </a:r>
          </a:p>
          <a:p>
            <a:pPr marL="742950" lvl="1">
              <a:buClr>
                <a:schemeClr val="tx1"/>
              </a:buClr>
              <a:buFontTx/>
              <a:buChar char="o"/>
            </a:pPr>
            <a:r>
              <a:rPr lang="en-US" altLang="en-US" sz="2400" dirty="0">
                <a:latin typeface="Signika" panose="02010003020600000004"/>
              </a:rPr>
              <a:t>memory yang </a:t>
            </a:r>
            <a:r>
              <a:rPr lang="en-US" altLang="en-US" sz="2400" dirty="0" err="1">
                <a:latin typeface="Signika" panose="02010003020600000004"/>
              </a:rPr>
              <a:t>besar</a:t>
            </a:r>
            <a:r>
              <a:rPr lang="en-US" altLang="en-US" sz="2400" dirty="0">
                <a:latin typeface="Signika" panose="02010003020600000004"/>
              </a:rPr>
              <a:t> dan </a:t>
            </a:r>
            <a:r>
              <a:rPr lang="en-US" altLang="en-US" sz="2400" dirty="0" err="1">
                <a:latin typeface="Signika" panose="02010003020600000004"/>
              </a:rPr>
              <a:t>pengolahannya</a:t>
            </a:r>
            <a:endParaRPr lang="en-US" altLang="en-US" sz="2400" dirty="0">
              <a:latin typeface="Signika" panose="02010003020600000004"/>
            </a:endParaRPr>
          </a:p>
          <a:p>
            <a:pPr marL="742950" lvl="1">
              <a:buClr>
                <a:schemeClr val="tx1"/>
              </a:buClr>
              <a:buFontTx/>
              <a:buChar char="o"/>
            </a:pPr>
            <a:r>
              <a:rPr lang="en-US" altLang="en-US" sz="2400" dirty="0">
                <a:latin typeface="Signika" panose="02010003020600000004"/>
              </a:rPr>
              <a:t>orang lain (groupware, email)</a:t>
            </a:r>
          </a:p>
          <a:p>
            <a:pPr marL="742950" lvl="1">
              <a:buClr>
                <a:schemeClr val="tx1"/>
              </a:buClr>
              <a:buFontTx/>
              <a:buChar char="o"/>
            </a:pPr>
            <a:r>
              <a:rPr lang="en-US" altLang="en-US" sz="2400" dirty="0" err="1">
                <a:latin typeface="Signika" panose="02010003020600000004"/>
              </a:rPr>
              <a:t>sumber</a:t>
            </a:r>
            <a:r>
              <a:rPr lang="en-US" altLang="en-US" sz="2400" dirty="0">
                <a:latin typeface="Signika" panose="02010003020600000004"/>
              </a:rPr>
              <a:t> </a:t>
            </a:r>
            <a:r>
              <a:rPr lang="en-US" altLang="en-US" sz="2400" dirty="0" err="1">
                <a:latin typeface="Signika" panose="02010003020600000004"/>
              </a:rPr>
              <a:t>daya</a:t>
            </a:r>
            <a:r>
              <a:rPr lang="en-US" altLang="en-US" sz="2400" dirty="0">
                <a:latin typeface="Signika" panose="02010003020600000004"/>
              </a:rPr>
              <a:t> </a:t>
            </a:r>
            <a:r>
              <a:rPr lang="en-US" altLang="en-US" sz="2400" dirty="0" err="1">
                <a:latin typeface="Signika" panose="02010003020600000004"/>
              </a:rPr>
              <a:t>bersama</a:t>
            </a:r>
            <a:r>
              <a:rPr lang="en-US" altLang="en-US" sz="2400" dirty="0">
                <a:latin typeface="Signika" panose="02010003020600000004"/>
              </a:rPr>
              <a:t> - esp. web</a:t>
            </a:r>
          </a:p>
          <a:p>
            <a:pPr marL="342900">
              <a:buClr>
                <a:schemeClr val="tx1"/>
              </a:buClr>
              <a:buFontTx/>
              <a:buChar char="o"/>
            </a:pPr>
            <a:endParaRPr lang="en-US" altLang="en-US" sz="2400" dirty="0">
              <a:latin typeface="Signika" panose="02010003020600000004"/>
            </a:endParaRPr>
          </a:p>
          <a:p>
            <a:pPr marL="342900">
              <a:buClr>
                <a:schemeClr val="tx1"/>
              </a:buClr>
              <a:buFontTx/>
              <a:buChar char="o"/>
            </a:pPr>
            <a:r>
              <a:rPr lang="en-US" altLang="en-US" sz="2400" dirty="0" err="1">
                <a:latin typeface="Signika" panose="02010003020600000004"/>
              </a:rPr>
              <a:t>Issu</a:t>
            </a:r>
            <a:endParaRPr lang="en-US" altLang="en-US" sz="2400" dirty="0">
              <a:latin typeface="Signika" panose="02010003020600000004"/>
            </a:endParaRPr>
          </a:p>
          <a:p>
            <a:pPr marL="742950" lvl="1">
              <a:buClr>
                <a:schemeClr val="tx1"/>
              </a:buClr>
              <a:buFontTx/>
              <a:buChar char="o"/>
            </a:pPr>
            <a:r>
              <a:rPr lang="en-US" altLang="en-US" sz="2400" dirty="0" err="1">
                <a:latin typeface="Signika" panose="02010003020600000004"/>
              </a:rPr>
              <a:t>penundaan</a:t>
            </a:r>
            <a:r>
              <a:rPr lang="en-US" altLang="en-US" sz="2400" dirty="0">
                <a:latin typeface="Signika" panose="02010003020600000004"/>
              </a:rPr>
              <a:t> </a:t>
            </a:r>
            <a:r>
              <a:rPr lang="en-US" altLang="en-US" sz="2400" dirty="0" err="1">
                <a:latin typeface="Signika" panose="02010003020600000004"/>
              </a:rPr>
              <a:t>jaringan</a:t>
            </a:r>
            <a:r>
              <a:rPr lang="en-US" altLang="en-US" sz="2400" dirty="0">
                <a:latin typeface="Signika" panose="02010003020600000004"/>
              </a:rPr>
              <a:t> - </a:t>
            </a:r>
            <a:r>
              <a:rPr lang="en-US" altLang="en-US" sz="2400" dirty="0" err="1">
                <a:latin typeface="Signika" panose="02010003020600000004"/>
              </a:rPr>
              <a:t>lambat</a:t>
            </a:r>
            <a:r>
              <a:rPr lang="en-US" altLang="en-US" sz="2400" dirty="0">
                <a:latin typeface="Signika" panose="02010003020600000004"/>
              </a:rPr>
              <a:t> </a:t>
            </a:r>
            <a:r>
              <a:rPr lang="en-US" altLang="en-US" sz="2400" dirty="0" err="1">
                <a:latin typeface="Signika" panose="02010003020600000004"/>
              </a:rPr>
              <a:t>umpan</a:t>
            </a:r>
            <a:endParaRPr lang="en-US" altLang="en-US" sz="2400" dirty="0">
              <a:latin typeface="Signika" panose="02010003020600000004"/>
            </a:endParaRPr>
          </a:p>
          <a:p>
            <a:pPr marL="742950" lvl="1">
              <a:buClr>
                <a:schemeClr val="tx1"/>
              </a:buClr>
              <a:buFontTx/>
              <a:buChar char="o"/>
            </a:pPr>
            <a:r>
              <a:rPr lang="en-US" altLang="en-US" sz="2400" dirty="0" err="1">
                <a:latin typeface="Signika" panose="02010003020600000004"/>
              </a:rPr>
              <a:t>konflik</a:t>
            </a:r>
            <a:r>
              <a:rPr lang="en-US" altLang="en-US" sz="2400" dirty="0">
                <a:latin typeface="Signika" panose="02010003020600000004"/>
              </a:rPr>
              <a:t> - </a:t>
            </a:r>
            <a:r>
              <a:rPr lang="en-US" altLang="en-US" sz="2400" dirty="0" err="1">
                <a:latin typeface="Signika" panose="02010003020600000004"/>
              </a:rPr>
              <a:t>banyak</a:t>
            </a:r>
            <a:r>
              <a:rPr lang="en-US" altLang="en-US" sz="2400" dirty="0">
                <a:latin typeface="Signika" panose="02010003020600000004"/>
              </a:rPr>
              <a:t> orang update data</a:t>
            </a:r>
          </a:p>
          <a:p>
            <a:pPr marL="742950" lvl="1">
              <a:buClr>
                <a:schemeClr val="tx1"/>
              </a:buClr>
              <a:buFontTx/>
              <a:buChar char="o"/>
            </a:pPr>
            <a:r>
              <a:rPr lang="en-US" altLang="en-US" sz="2400" dirty="0">
                <a:latin typeface="Signika" panose="02010003020600000004"/>
              </a:rPr>
              <a:t>unpredictability </a:t>
            </a:r>
            <a:endParaRPr lang="en-GB" altLang="en-US" sz="2400" dirty="0">
              <a:latin typeface="Signika" panose="02010003020600000004"/>
            </a:endParaRPr>
          </a:p>
        </p:txBody>
      </p:sp>
      <p:sp>
        <p:nvSpPr>
          <p:cNvPr id="5" name="Subtitle 4">
            <a:extLst>
              <a:ext uri="{FF2B5EF4-FFF2-40B4-BE49-F238E27FC236}">
                <a16:creationId xmlns:a16="http://schemas.microsoft.com/office/drawing/2014/main" id="{03BE3C72-9F48-440B-90A0-D8FA21CE10A7}"/>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6" name="Subtitle 4">
            <a:extLst>
              <a:ext uri="{FF2B5EF4-FFF2-40B4-BE49-F238E27FC236}">
                <a16:creationId xmlns:a16="http://schemas.microsoft.com/office/drawing/2014/main" id="{B32C12AC-DC0E-43FC-9D1D-0B0448C8385A}"/>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FBCE154-73F3-433A-81FD-CDBDC4456A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929" y="358021"/>
            <a:ext cx="6351507" cy="6351507"/>
          </a:xfrm>
          <a:prstGeom prst="rect">
            <a:avLst/>
          </a:prstGeom>
        </p:spPr>
      </p:pic>
      <p:sp>
        <p:nvSpPr>
          <p:cNvPr id="8" name="Subtitle 4">
            <a:extLst>
              <a:ext uri="{FF2B5EF4-FFF2-40B4-BE49-F238E27FC236}">
                <a16:creationId xmlns:a16="http://schemas.microsoft.com/office/drawing/2014/main" id="{48B88F2C-5F81-41B6-9D81-4F88841AF1C9}"/>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endParaRPr lang="en-US" sz="900" dirty="0">
              <a:solidFill>
                <a:schemeClr val="bg1"/>
              </a:solidFill>
            </a:endParaRPr>
          </a:p>
          <a:p>
            <a:pPr algn="r">
              <a:spcBef>
                <a:spcPts val="0"/>
              </a:spcBef>
            </a:pPr>
            <a:r>
              <a:rPr lang="en-US" sz="1200" b="1" dirty="0">
                <a:solidFill>
                  <a:schemeClr val="bg1"/>
                </a:solidFill>
              </a:rPr>
              <a:t>TEKNIK INFORMATIKA – S1</a:t>
            </a:r>
            <a:endParaRPr lang="en-ID" sz="1050" b="1" dirty="0">
              <a:solidFill>
                <a:schemeClr val="bg1"/>
              </a:solidFill>
            </a:endParaRPr>
          </a:p>
        </p:txBody>
      </p:sp>
      <p:sp>
        <p:nvSpPr>
          <p:cNvPr id="10" name="Title 9"/>
          <p:cNvSpPr>
            <a:spLocks noGrp="1"/>
          </p:cNvSpPr>
          <p:nvPr>
            <p:ph type="title"/>
          </p:nvPr>
        </p:nvSpPr>
        <p:spPr/>
        <p:txBody>
          <a:bodyPr/>
          <a:lstStyle/>
          <a:p>
            <a:r>
              <a:rPr lang="en-US" dirty="0"/>
              <a:t>Ada </a:t>
            </a:r>
            <a:r>
              <a:rPr lang="en-US" dirty="0" err="1"/>
              <a:t>pertanyaan</a:t>
            </a:r>
            <a:r>
              <a:rPr lang="en-US" dirty="0"/>
              <a:t>?</a:t>
            </a:r>
          </a:p>
        </p:txBody>
      </p:sp>
      <p:pic>
        <p:nvPicPr>
          <p:cNvPr id="7" name="Picture 6">
            <a:extLst>
              <a:ext uri="{FF2B5EF4-FFF2-40B4-BE49-F238E27FC236}">
                <a16:creationId xmlns:a16="http://schemas.microsoft.com/office/drawing/2014/main" id="{D81B7B4C-50BF-4301-8217-C024E413EC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7873" y="26392"/>
            <a:ext cx="835439" cy="865502"/>
          </a:xfrm>
          <a:prstGeom prst="rect">
            <a:avLst/>
          </a:prstGeom>
        </p:spPr>
      </p:pic>
      <p:sp>
        <p:nvSpPr>
          <p:cNvPr id="12" name="Subtitle 4">
            <a:extLst>
              <a:ext uri="{FF2B5EF4-FFF2-40B4-BE49-F238E27FC236}">
                <a16:creationId xmlns:a16="http://schemas.microsoft.com/office/drawing/2014/main" id="{7B77100C-4747-4F27-B0A9-1DDF0F11336F}"/>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bg1"/>
                </a:solidFill>
              </a:rPr>
              <a:t>INTERAKSI MANUSIA DAN KOMPUTER</a:t>
            </a:r>
          </a:p>
        </p:txBody>
      </p:sp>
      <p:sp>
        <p:nvSpPr>
          <p:cNvPr id="13" name="Subtitle 4">
            <a:extLst>
              <a:ext uri="{FF2B5EF4-FFF2-40B4-BE49-F238E27FC236}">
                <a16:creationId xmlns:a16="http://schemas.microsoft.com/office/drawing/2014/main" id="{0F5A21A3-7179-48BF-B6B7-7D8CF527B29A}"/>
              </a:ext>
            </a:extLst>
          </p:cNvPr>
          <p:cNvSpPr txBox="1">
            <a:spLocks/>
          </p:cNvSpPr>
          <p:nvPr/>
        </p:nvSpPr>
        <p:spPr>
          <a:xfrm>
            <a:off x="1437068" y="178436"/>
            <a:ext cx="2565971" cy="51046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600" b="1" i="0" dirty="0">
                <a:solidFill>
                  <a:schemeClr val="accent1">
                    <a:lumMod val="50000"/>
                  </a:schemeClr>
                </a:solidFill>
              </a:rPr>
              <a:t>FAKULTAS ILMU KOMPUTER</a:t>
            </a:r>
            <a:endParaRPr lang="en-ID" sz="1600" b="1" i="0" dirty="0">
              <a:solidFill>
                <a:schemeClr val="accent1">
                  <a:lumMod val="50000"/>
                </a:schemeClr>
              </a:solidFill>
            </a:endParaRPr>
          </a:p>
        </p:txBody>
      </p:sp>
    </p:spTree>
    <p:extLst>
      <p:ext uri="{BB962C8B-B14F-4D97-AF65-F5344CB8AC3E}">
        <p14:creationId xmlns:p14="http://schemas.microsoft.com/office/powerpoint/2010/main" val="4642540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E2F2CD6-2C01-4AC9-9130-69C04E3E50F9}"/>
              </a:ext>
            </a:extLst>
          </p:cNvPr>
          <p:cNvSpPr>
            <a:spLocks noGrp="1"/>
          </p:cNvSpPr>
          <p:nvPr>
            <p:ph type="title"/>
          </p:nvPr>
        </p:nvSpPr>
        <p:spPr>
          <a:xfrm>
            <a:off x="4076553" y="2396649"/>
            <a:ext cx="4823010" cy="1438761"/>
          </a:xfrm>
        </p:spPr>
        <p:txBody>
          <a:bodyPr>
            <a:normAutofit/>
          </a:bodyPr>
          <a:lstStyle/>
          <a:p>
            <a:r>
              <a:rPr lang="en-US" sz="6600" b="1" dirty="0" err="1"/>
              <a:t>Terimakasih</a:t>
            </a:r>
            <a:endParaRPr lang="en-ID" sz="6600" b="1" dirty="0"/>
          </a:p>
        </p:txBody>
      </p:sp>
      <p:pic>
        <p:nvPicPr>
          <p:cNvPr id="3" name="Picture 2">
            <a:extLst>
              <a:ext uri="{FF2B5EF4-FFF2-40B4-BE49-F238E27FC236}">
                <a16:creationId xmlns:a16="http://schemas.microsoft.com/office/drawing/2014/main" id="{25EEB012-EE7B-4786-A65B-FDDC0C5766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87767" y="2543174"/>
            <a:ext cx="1388786" cy="1438761"/>
          </a:xfrm>
          <a:prstGeom prst="rect">
            <a:avLst/>
          </a:prstGeom>
        </p:spPr>
      </p:pic>
    </p:spTree>
    <p:extLst>
      <p:ext uri="{BB962C8B-B14F-4D97-AF65-F5344CB8AC3E}">
        <p14:creationId xmlns:p14="http://schemas.microsoft.com/office/powerpoint/2010/main" val="1826328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BCA6DFCD-C089-448F-B84E-604A0DF40489}"/>
              </a:ext>
            </a:extLst>
          </p:cNvPr>
          <p:cNvSpPr>
            <a:spLocks noGrp="1"/>
          </p:cNvSpPr>
          <p:nvPr>
            <p:ph type="title"/>
          </p:nvPr>
        </p:nvSpPr>
        <p:spPr>
          <a:xfrm>
            <a:off x="1430168" y="638549"/>
            <a:ext cx="9744637" cy="809251"/>
          </a:xfrm>
        </p:spPr>
        <p:txBody>
          <a:bodyPr/>
          <a:lstStyle/>
          <a:p>
            <a:pPr>
              <a:defRPr/>
            </a:pPr>
            <a:r>
              <a:rPr lang="en-US" dirty="0" err="1">
                <a:solidFill>
                  <a:schemeClr val="tx2">
                    <a:satMod val="200000"/>
                  </a:schemeClr>
                </a:solidFill>
              </a:rPr>
              <a:t>Masukan</a:t>
            </a:r>
            <a:r>
              <a:rPr lang="en-US" dirty="0">
                <a:solidFill>
                  <a:schemeClr val="tx2">
                    <a:satMod val="200000"/>
                  </a:schemeClr>
                </a:solidFill>
              </a:rPr>
              <a:t> Dan </a:t>
            </a:r>
            <a:r>
              <a:rPr lang="en-US" dirty="0" err="1">
                <a:solidFill>
                  <a:schemeClr val="tx2">
                    <a:satMod val="200000"/>
                  </a:schemeClr>
                </a:solidFill>
              </a:rPr>
              <a:t>Keluaran</a:t>
            </a:r>
            <a:endParaRPr lang="en-US" dirty="0">
              <a:solidFill>
                <a:schemeClr val="tx2">
                  <a:satMod val="200000"/>
                </a:schemeClr>
              </a:solidFill>
            </a:endParaRPr>
          </a:p>
        </p:txBody>
      </p:sp>
      <p:sp>
        <p:nvSpPr>
          <p:cNvPr id="24579" name="Rectangle 3">
            <a:extLst>
              <a:ext uri="{FF2B5EF4-FFF2-40B4-BE49-F238E27FC236}">
                <a16:creationId xmlns:a16="http://schemas.microsoft.com/office/drawing/2014/main" id="{2B0DC5EB-3C4A-4378-88C6-6F6A4E33DD23}"/>
              </a:ext>
            </a:extLst>
          </p:cNvPr>
          <p:cNvSpPr>
            <a:spLocks noGrp="1"/>
          </p:cNvSpPr>
          <p:nvPr>
            <p:ph idx="1"/>
          </p:nvPr>
        </p:nvSpPr>
        <p:spPr>
          <a:xfrm>
            <a:off x="2209800" y="1447800"/>
            <a:ext cx="8001000" cy="4908550"/>
          </a:xfrm>
        </p:spPr>
        <p:txBody>
          <a:bodyPr>
            <a:normAutofit/>
          </a:bodyPr>
          <a:lstStyle/>
          <a:p>
            <a:pPr marL="411480" algn="just">
              <a:lnSpc>
                <a:spcPct val="90000"/>
              </a:lnSpc>
              <a:buFont typeface="Wingdings"/>
              <a:buChar char=""/>
              <a:defRPr/>
            </a:pPr>
            <a:r>
              <a:rPr lang="en-US" sz="2400" b="1" dirty="0">
                <a:solidFill>
                  <a:schemeClr val="tx1">
                    <a:lumMod val="85000"/>
                    <a:lumOff val="15000"/>
                  </a:schemeClr>
                </a:solidFill>
                <a:latin typeface="Signika" panose="02010003020600000004"/>
              </a:rPr>
              <a:t>Direct Input (</a:t>
            </a:r>
            <a:r>
              <a:rPr lang="en-US" sz="2400" b="1" dirty="0" err="1">
                <a:solidFill>
                  <a:schemeClr val="tx1">
                    <a:lumMod val="85000"/>
                    <a:lumOff val="15000"/>
                  </a:schemeClr>
                </a:solidFill>
                <a:latin typeface="Signika" panose="02010003020600000004"/>
              </a:rPr>
              <a:t>masukan</a:t>
            </a:r>
            <a:r>
              <a:rPr lang="en-US" sz="2400" b="1" dirty="0">
                <a:solidFill>
                  <a:schemeClr val="tx1">
                    <a:lumMod val="85000"/>
                    <a:lumOff val="15000"/>
                  </a:schemeClr>
                </a:solidFill>
                <a:latin typeface="Signika" panose="02010003020600000004"/>
              </a:rPr>
              <a:t> </a:t>
            </a:r>
            <a:r>
              <a:rPr lang="en-US" sz="2400" b="1" dirty="0" err="1">
                <a:solidFill>
                  <a:schemeClr val="tx1">
                    <a:lumMod val="85000"/>
                    <a:lumOff val="15000"/>
                  </a:schemeClr>
                </a:solidFill>
                <a:latin typeface="Signika" panose="02010003020600000004"/>
              </a:rPr>
              <a:t>langsung</a:t>
            </a:r>
            <a:r>
              <a:rPr lang="en-US" sz="2400" dirty="0">
                <a:latin typeface="Signika" panose="02010003020600000004"/>
              </a:rPr>
              <a:t>) :</a:t>
            </a:r>
          </a:p>
          <a:p>
            <a:pPr marL="740664" lvl="1" algn="just">
              <a:lnSpc>
                <a:spcPct val="90000"/>
              </a:lnSpc>
              <a:buFont typeface="Wingdings"/>
              <a:buChar char=""/>
              <a:defRPr/>
            </a:pPr>
            <a:r>
              <a:rPr lang="en-US" sz="2400" dirty="0">
                <a:latin typeface="Signika" panose="02010003020600000004"/>
              </a:rPr>
              <a:t>Mouse, keyboard</a:t>
            </a:r>
          </a:p>
          <a:p>
            <a:pPr marL="411480" algn="just">
              <a:lnSpc>
                <a:spcPct val="90000"/>
              </a:lnSpc>
              <a:buFont typeface="Wingdings"/>
              <a:buChar char=""/>
              <a:defRPr/>
            </a:pPr>
            <a:r>
              <a:rPr lang="en-US" sz="2400" b="1" dirty="0">
                <a:solidFill>
                  <a:schemeClr val="tx1">
                    <a:lumMod val="85000"/>
                    <a:lumOff val="15000"/>
                  </a:schemeClr>
                </a:solidFill>
                <a:latin typeface="Signika" panose="02010003020600000004"/>
              </a:rPr>
              <a:t>Indirect Input (</a:t>
            </a:r>
            <a:r>
              <a:rPr lang="en-US" sz="2400" b="1" dirty="0" err="1">
                <a:solidFill>
                  <a:schemeClr val="tx1">
                    <a:lumMod val="85000"/>
                    <a:lumOff val="15000"/>
                  </a:schemeClr>
                </a:solidFill>
                <a:latin typeface="Signika" panose="02010003020600000004"/>
              </a:rPr>
              <a:t>masukan</a:t>
            </a:r>
            <a:r>
              <a:rPr lang="en-US" sz="2400" b="1" dirty="0">
                <a:solidFill>
                  <a:schemeClr val="tx1">
                    <a:lumMod val="85000"/>
                    <a:lumOff val="15000"/>
                  </a:schemeClr>
                </a:solidFill>
                <a:latin typeface="Signika" panose="02010003020600000004"/>
              </a:rPr>
              <a:t> </a:t>
            </a:r>
            <a:r>
              <a:rPr lang="en-US" sz="2400" b="1" dirty="0" err="1">
                <a:solidFill>
                  <a:schemeClr val="tx1">
                    <a:lumMod val="85000"/>
                    <a:lumOff val="15000"/>
                  </a:schemeClr>
                </a:solidFill>
                <a:latin typeface="Signika" panose="02010003020600000004"/>
              </a:rPr>
              <a:t>tidak</a:t>
            </a:r>
            <a:r>
              <a:rPr lang="en-US" sz="2400" b="1" dirty="0">
                <a:solidFill>
                  <a:schemeClr val="tx1">
                    <a:lumMod val="85000"/>
                    <a:lumOff val="15000"/>
                  </a:schemeClr>
                </a:solidFill>
                <a:latin typeface="Signika" panose="02010003020600000004"/>
              </a:rPr>
              <a:t> </a:t>
            </a:r>
            <a:r>
              <a:rPr lang="en-US" sz="2400" b="1" dirty="0" err="1">
                <a:solidFill>
                  <a:schemeClr val="tx1">
                    <a:lumMod val="85000"/>
                    <a:lumOff val="15000"/>
                  </a:schemeClr>
                </a:solidFill>
                <a:latin typeface="Signika" panose="02010003020600000004"/>
              </a:rPr>
              <a:t>langsung</a:t>
            </a:r>
            <a:r>
              <a:rPr lang="en-US" sz="2400" b="1" dirty="0">
                <a:solidFill>
                  <a:schemeClr val="tx1">
                    <a:lumMod val="85000"/>
                    <a:lumOff val="15000"/>
                  </a:schemeClr>
                </a:solidFill>
                <a:latin typeface="Signika" panose="02010003020600000004"/>
              </a:rPr>
              <a:t>) </a:t>
            </a:r>
            <a:r>
              <a:rPr lang="en-US" sz="2400" dirty="0">
                <a:latin typeface="Signika" panose="02010003020600000004"/>
              </a:rPr>
              <a:t>:</a:t>
            </a:r>
          </a:p>
          <a:p>
            <a:pPr marL="740664" lvl="1" algn="just">
              <a:lnSpc>
                <a:spcPct val="90000"/>
              </a:lnSpc>
              <a:buFont typeface="Wingdings"/>
              <a:buChar char=""/>
              <a:defRPr/>
            </a:pPr>
            <a:r>
              <a:rPr lang="en-US" sz="2400" dirty="0">
                <a:latin typeface="Signika" panose="02010003020600000004"/>
              </a:rPr>
              <a:t>Scanner, network</a:t>
            </a:r>
          </a:p>
          <a:p>
            <a:pPr marL="740664" lvl="1" algn="just">
              <a:lnSpc>
                <a:spcPct val="90000"/>
              </a:lnSpc>
              <a:buFont typeface="Wingdings"/>
              <a:buChar char=""/>
              <a:defRPr/>
            </a:pPr>
            <a:r>
              <a:rPr lang="en-US" sz="2400" dirty="0" err="1">
                <a:latin typeface="Signika" panose="02010003020600000004"/>
              </a:rPr>
              <a:t>Biasanya</a:t>
            </a:r>
            <a:r>
              <a:rPr lang="en-US" sz="2400" dirty="0">
                <a:latin typeface="Signika" panose="02010003020600000004"/>
              </a:rPr>
              <a:t> </a:t>
            </a:r>
            <a:r>
              <a:rPr lang="en-US" sz="2400" dirty="0" err="1">
                <a:latin typeface="Signika" panose="02010003020600000004"/>
              </a:rPr>
              <a:t>untuk</a:t>
            </a:r>
            <a:r>
              <a:rPr lang="en-US" sz="2400" dirty="0">
                <a:latin typeface="Signika" panose="02010003020600000004"/>
              </a:rPr>
              <a:t> </a:t>
            </a:r>
            <a:r>
              <a:rPr lang="en-US" sz="2400" dirty="0" err="1">
                <a:latin typeface="Signika" panose="02010003020600000004"/>
              </a:rPr>
              <a:t>dokumen</a:t>
            </a:r>
            <a:r>
              <a:rPr lang="en-US" sz="2400" dirty="0">
                <a:latin typeface="Signika" panose="02010003020600000004"/>
              </a:rPr>
              <a:t> : </a:t>
            </a:r>
            <a:r>
              <a:rPr lang="en-US" sz="2400" dirty="0" err="1">
                <a:latin typeface="Signika" panose="02010003020600000004"/>
              </a:rPr>
              <a:t>pemindaian</a:t>
            </a:r>
            <a:r>
              <a:rPr lang="en-US" sz="2400" dirty="0">
                <a:latin typeface="Signika" panose="02010003020600000004"/>
              </a:rPr>
              <a:t> </a:t>
            </a:r>
            <a:r>
              <a:rPr lang="en-US" sz="2400" dirty="0" err="1">
                <a:latin typeface="Signika" panose="02010003020600000004"/>
              </a:rPr>
              <a:t>dokumen</a:t>
            </a:r>
            <a:r>
              <a:rPr lang="en-US" sz="2400" dirty="0">
                <a:latin typeface="Signika" panose="02010003020600000004"/>
              </a:rPr>
              <a:t> </a:t>
            </a:r>
            <a:r>
              <a:rPr lang="en-US" sz="2400" dirty="0" err="1">
                <a:latin typeface="Signika" panose="02010003020600000004"/>
              </a:rPr>
              <a:t>dan</a:t>
            </a:r>
            <a:r>
              <a:rPr lang="en-US" sz="2400" dirty="0">
                <a:latin typeface="Signika" panose="02010003020600000004"/>
              </a:rPr>
              <a:t> download database.</a:t>
            </a:r>
          </a:p>
          <a:p>
            <a:pPr marL="411480" algn="just">
              <a:lnSpc>
                <a:spcPct val="90000"/>
              </a:lnSpc>
              <a:buFont typeface="Wingdings"/>
              <a:buChar char=""/>
              <a:defRPr/>
            </a:pPr>
            <a:endParaRPr lang="en-US" sz="2400" dirty="0">
              <a:latin typeface="Signika" panose="02010003020600000004"/>
            </a:endParaRPr>
          </a:p>
          <a:p>
            <a:pPr marL="411480" algn="just">
              <a:lnSpc>
                <a:spcPct val="90000"/>
              </a:lnSpc>
              <a:buFont typeface="Wingdings"/>
              <a:buChar char=""/>
              <a:defRPr/>
            </a:pPr>
            <a:r>
              <a:rPr lang="en-US" sz="2400" dirty="0" err="1">
                <a:latin typeface="Signika" panose="02010003020600000004"/>
              </a:rPr>
              <a:t>Sistem</a:t>
            </a:r>
            <a:r>
              <a:rPr lang="en-US" sz="2400" dirty="0">
                <a:latin typeface="Signika" panose="02010003020600000004"/>
              </a:rPr>
              <a:t> </a:t>
            </a:r>
            <a:r>
              <a:rPr lang="en-US" sz="2400" dirty="0" err="1">
                <a:latin typeface="Signika" panose="02010003020600000004"/>
              </a:rPr>
              <a:t>komputer</a:t>
            </a:r>
            <a:r>
              <a:rPr lang="en-US" sz="2400" dirty="0">
                <a:latin typeface="Signika" panose="02010003020600000004"/>
              </a:rPr>
              <a:t> </a:t>
            </a:r>
            <a:r>
              <a:rPr lang="en-US" sz="2400" dirty="0" err="1">
                <a:latin typeface="Signika" panose="02010003020600000004"/>
              </a:rPr>
              <a:t>memiliki</a:t>
            </a:r>
            <a:r>
              <a:rPr lang="en-US" sz="2400" dirty="0">
                <a:latin typeface="Signika" panose="02010003020600000004"/>
              </a:rPr>
              <a:t> </a:t>
            </a:r>
            <a:r>
              <a:rPr lang="en-US" sz="2400" i="1" dirty="0" err="1">
                <a:solidFill>
                  <a:schemeClr val="tx1">
                    <a:lumMod val="85000"/>
                    <a:lumOff val="15000"/>
                  </a:schemeClr>
                </a:solidFill>
                <a:latin typeface="Signika" panose="02010003020600000004"/>
              </a:rPr>
              <a:t>dua</a:t>
            </a:r>
            <a:r>
              <a:rPr lang="en-US" sz="2400" i="1" dirty="0">
                <a:solidFill>
                  <a:schemeClr val="tx1">
                    <a:lumMod val="85000"/>
                    <a:lumOff val="15000"/>
                  </a:schemeClr>
                </a:solidFill>
                <a:latin typeface="Signika" panose="02010003020600000004"/>
              </a:rPr>
              <a:t> </a:t>
            </a:r>
            <a:r>
              <a:rPr lang="en-US" sz="2400" i="1" dirty="0" err="1">
                <a:solidFill>
                  <a:schemeClr val="tx1">
                    <a:lumMod val="85000"/>
                    <a:lumOff val="15000"/>
                  </a:schemeClr>
                </a:solidFill>
                <a:latin typeface="Signika" panose="02010003020600000004"/>
              </a:rPr>
              <a:t>macam</a:t>
            </a:r>
            <a:r>
              <a:rPr lang="en-US" sz="2400" i="1" dirty="0">
                <a:solidFill>
                  <a:schemeClr val="tx1">
                    <a:lumMod val="85000"/>
                    <a:lumOff val="15000"/>
                  </a:schemeClr>
                </a:solidFill>
                <a:latin typeface="Signika" panose="02010003020600000004"/>
              </a:rPr>
              <a:t> </a:t>
            </a:r>
            <a:r>
              <a:rPr lang="en-US" sz="2400" i="1" dirty="0" err="1">
                <a:solidFill>
                  <a:schemeClr val="tx1">
                    <a:lumMod val="85000"/>
                    <a:lumOff val="15000"/>
                  </a:schemeClr>
                </a:solidFill>
                <a:latin typeface="Signika" panose="02010003020600000004"/>
              </a:rPr>
              <a:t>sistem</a:t>
            </a:r>
            <a:r>
              <a:rPr lang="en-US" sz="2400" i="1" dirty="0">
                <a:solidFill>
                  <a:schemeClr val="tx1">
                    <a:lumMod val="85000"/>
                    <a:lumOff val="15000"/>
                  </a:schemeClr>
                </a:solidFill>
                <a:latin typeface="Signika" panose="02010003020600000004"/>
              </a:rPr>
              <a:t> input</a:t>
            </a:r>
            <a:r>
              <a:rPr lang="en-US" sz="2400" dirty="0">
                <a:solidFill>
                  <a:schemeClr val="tx1">
                    <a:lumMod val="85000"/>
                    <a:lumOff val="15000"/>
                  </a:schemeClr>
                </a:solidFill>
                <a:latin typeface="Signika" panose="02010003020600000004"/>
              </a:rPr>
              <a:t> </a:t>
            </a:r>
            <a:r>
              <a:rPr lang="en-US" sz="2400" dirty="0">
                <a:latin typeface="Signika" panose="02010003020600000004"/>
              </a:rPr>
              <a:t>:</a:t>
            </a:r>
          </a:p>
          <a:p>
            <a:pPr marL="740664" lvl="1" algn="just">
              <a:lnSpc>
                <a:spcPct val="90000"/>
              </a:lnSpc>
              <a:buFont typeface="Wingdings"/>
              <a:buChar char=""/>
              <a:tabLst>
                <a:tab pos="2332038" algn="l"/>
                <a:tab pos="2514600" algn="l"/>
              </a:tabLst>
              <a:defRPr/>
            </a:pPr>
            <a:r>
              <a:rPr lang="en-US" sz="2400" b="1" dirty="0" err="1">
                <a:solidFill>
                  <a:schemeClr val="tx1">
                    <a:lumMod val="85000"/>
                    <a:lumOff val="15000"/>
                  </a:schemeClr>
                </a:solidFill>
                <a:latin typeface="Signika" panose="02010003020600000004"/>
              </a:rPr>
              <a:t>Bacth</a:t>
            </a:r>
            <a:r>
              <a:rPr lang="en-US" sz="2400" b="1" dirty="0">
                <a:solidFill>
                  <a:schemeClr val="tx1">
                    <a:lumMod val="85000"/>
                    <a:lumOff val="15000"/>
                  </a:schemeClr>
                </a:solidFill>
                <a:latin typeface="Signika" panose="02010003020600000004"/>
              </a:rPr>
              <a:t> Input </a:t>
            </a:r>
            <a:r>
              <a:rPr lang="id-ID" sz="2400" dirty="0">
                <a:latin typeface="Signika" panose="02010003020600000004"/>
              </a:rPr>
              <a:t>	</a:t>
            </a:r>
            <a:r>
              <a:rPr lang="en-US" sz="2400" dirty="0">
                <a:latin typeface="Signika" panose="02010003020600000004"/>
              </a:rPr>
              <a:t>:</a:t>
            </a:r>
            <a:r>
              <a:rPr lang="id-ID" sz="2400" dirty="0">
                <a:latin typeface="Signika" panose="02010003020600000004"/>
              </a:rPr>
              <a:t>	</a:t>
            </a:r>
            <a:r>
              <a:rPr lang="en-US" sz="2400" dirty="0">
                <a:latin typeface="Signika" panose="02010003020600000004"/>
              </a:rPr>
              <a:t>indirect I/O yang </a:t>
            </a:r>
            <a:r>
              <a:rPr lang="en-US" sz="2400" dirty="0" err="1">
                <a:latin typeface="Signika" panose="02010003020600000004"/>
              </a:rPr>
              <a:t>ditangani</a:t>
            </a:r>
            <a:r>
              <a:rPr lang="en-US" sz="2400" dirty="0">
                <a:latin typeface="Signika" panose="02010003020600000004"/>
              </a:rPr>
              <a:t> </a:t>
            </a:r>
            <a:r>
              <a:rPr lang="en-US" sz="2400" dirty="0" err="1">
                <a:latin typeface="Signika" panose="02010003020600000004"/>
              </a:rPr>
              <a:t>oleh</a:t>
            </a:r>
            <a:r>
              <a:rPr lang="en-US" sz="2400" dirty="0">
                <a:latin typeface="Signika" panose="02010003020600000004"/>
              </a:rPr>
              <a:t> </a:t>
            </a:r>
            <a:r>
              <a:rPr lang="en-US" sz="2400" dirty="0" err="1">
                <a:latin typeface="Signika" panose="02010003020600000004"/>
              </a:rPr>
              <a:t>komputer</a:t>
            </a:r>
            <a:r>
              <a:rPr lang="en-US" sz="2400" dirty="0">
                <a:latin typeface="Signika" panose="02010003020600000004"/>
              </a:rPr>
              <a:t>, </a:t>
            </a:r>
            <a:r>
              <a:rPr lang="en-US" sz="2400" dirty="0" err="1">
                <a:latin typeface="Signika" panose="02010003020600000004"/>
              </a:rPr>
              <a:t>sedikit</a:t>
            </a:r>
            <a:r>
              <a:rPr lang="en-US" sz="2400" dirty="0">
                <a:latin typeface="Signika" panose="02010003020600000004"/>
              </a:rPr>
              <a:t> </a:t>
            </a:r>
            <a:r>
              <a:rPr lang="en-US" sz="2400" dirty="0" err="1">
                <a:latin typeface="Signika" panose="02010003020600000004"/>
              </a:rPr>
              <a:t>campur</a:t>
            </a:r>
            <a:r>
              <a:rPr lang="en-US" sz="2400" dirty="0">
                <a:latin typeface="Signika" panose="02010003020600000004"/>
              </a:rPr>
              <a:t> </a:t>
            </a:r>
            <a:r>
              <a:rPr lang="en-US" sz="2400" dirty="0" err="1">
                <a:latin typeface="Signika" panose="02010003020600000004"/>
              </a:rPr>
              <a:t>tangan</a:t>
            </a:r>
            <a:r>
              <a:rPr lang="en-US" sz="2400" dirty="0">
                <a:latin typeface="Signika" panose="02010003020600000004"/>
              </a:rPr>
              <a:t> </a:t>
            </a:r>
            <a:r>
              <a:rPr lang="en-US" sz="2400" dirty="0" err="1">
                <a:latin typeface="Signika" panose="02010003020600000004"/>
              </a:rPr>
              <a:t>manusia</a:t>
            </a:r>
            <a:endParaRPr lang="en-US" sz="2400" dirty="0">
              <a:latin typeface="Signika" panose="02010003020600000004"/>
            </a:endParaRPr>
          </a:p>
          <a:p>
            <a:pPr marL="740664" lvl="1" algn="just">
              <a:lnSpc>
                <a:spcPct val="90000"/>
              </a:lnSpc>
              <a:buFont typeface="Wingdings"/>
              <a:buChar char=""/>
              <a:defRPr/>
            </a:pPr>
            <a:r>
              <a:rPr lang="en-US" sz="2400" b="1" dirty="0">
                <a:solidFill>
                  <a:schemeClr val="tx1">
                    <a:lumMod val="85000"/>
                    <a:lumOff val="15000"/>
                  </a:schemeClr>
                </a:solidFill>
                <a:latin typeface="Signika" panose="02010003020600000004"/>
              </a:rPr>
              <a:t>Interactive Input</a:t>
            </a:r>
            <a:r>
              <a:rPr lang="en-US" sz="2400" b="1" dirty="0">
                <a:solidFill>
                  <a:schemeClr val="accent3"/>
                </a:solidFill>
                <a:latin typeface="Signika" panose="02010003020600000004"/>
              </a:rPr>
              <a:t> </a:t>
            </a:r>
            <a:r>
              <a:rPr lang="en-US" sz="2400" dirty="0">
                <a:latin typeface="Signika" panose="02010003020600000004"/>
              </a:rPr>
              <a:t>: </a:t>
            </a:r>
            <a:r>
              <a:rPr lang="en-US" sz="2400" dirty="0" err="1">
                <a:latin typeface="Signika" panose="02010003020600000004"/>
              </a:rPr>
              <a:t>dimasukkan</a:t>
            </a:r>
            <a:r>
              <a:rPr lang="en-US" sz="2400" dirty="0">
                <a:latin typeface="Signika" panose="02010003020600000004"/>
              </a:rPr>
              <a:t> </a:t>
            </a:r>
            <a:r>
              <a:rPr lang="en-US" sz="2400" dirty="0" err="1">
                <a:latin typeface="Signika" panose="02010003020600000004"/>
              </a:rPr>
              <a:t>oleh</a:t>
            </a:r>
            <a:r>
              <a:rPr lang="en-US" sz="2400" dirty="0">
                <a:latin typeface="Signika" panose="02010003020600000004"/>
              </a:rPr>
              <a:t> user.</a:t>
            </a:r>
          </a:p>
        </p:txBody>
      </p:sp>
      <p:sp>
        <p:nvSpPr>
          <p:cNvPr id="5" name="Subtitle 4">
            <a:extLst>
              <a:ext uri="{FF2B5EF4-FFF2-40B4-BE49-F238E27FC236}">
                <a16:creationId xmlns:a16="http://schemas.microsoft.com/office/drawing/2014/main" id="{A727852F-3ECC-4D73-B761-311FB7F67BA3}"/>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a:solidFill>
                  <a:schemeClr val="accent5">
                    <a:lumMod val="75000"/>
                  </a:schemeClr>
                </a:solidFill>
              </a:rPr>
              <a:t>TEKNIK INFORMATIKA – S1</a:t>
            </a:r>
            <a:endParaRPr lang="en-ID" sz="1050" b="1" dirty="0">
              <a:solidFill>
                <a:schemeClr val="accent5">
                  <a:lumMod val="75000"/>
                </a:schemeClr>
              </a:solidFill>
            </a:endParaRPr>
          </a:p>
        </p:txBody>
      </p:sp>
      <p:sp>
        <p:nvSpPr>
          <p:cNvPr id="6" name="Subtitle 4">
            <a:extLst>
              <a:ext uri="{FF2B5EF4-FFF2-40B4-BE49-F238E27FC236}">
                <a16:creationId xmlns:a16="http://schemas.microsoft.com/office/drawing/2014/main" id="{D780AE48-8C1A-4008-B332-2332115F7B16}"/>
              </a:ext>
            </a:extLst>
          </p:cNvPr>
          <p:cNvSpPr txBox="1">
            <a:spLocks/>
          </p:cNvSpPr>
          <p:nvPr/>
        </p:nvSpPr>
        <p:spPr>
          <a:xfrm>
            <a:off x="9515481" y="278723"/>
            <a:ext cx="2014891" cy="43565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ID" sz="1500" b="1" dirty="0">
                <a:solidFill>
                  <a:schemeClr val="accent5">
                    <a:lumMod val="75000"/>
                  </a:schemeClr>
                </a:solidFill>
              </a:rPr>
              <a:t>INTERAKSI MANUSIA DAN KOMPUTER</a:t>
            </a:r>
          </a:p>
        </p:txBody>
      </p:sp>
    </p:spTree>
  </p:cSld>
  <p:clrMapOvr>
    <a:masterClrMapping/>
  </p:clrMapOvr>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1659</TotalTime>
  <Words>3748</Words>
  <Application>Microsoft Office PowerPoint</Application>
  <PresentationFormat>Widescreen</PresentationFormat>
  <Paragraphs>924</Paragraphs>
  <Slides>83</Slides>
  <Notes>2</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2</vt:i4>
      </vt:variant>
      <vt:variant>
        <vt:lpstr>Slide Titles</vt:lpstr>
      </vt:variant>
      <vt:variant>
        <vt:i4>83</vt:i4>
      </vt:variant>
    </vt:vector>
  </HeadingPairs>
  <TitlesOfParts>
    <vt:vector size="100" baseType="lpstr">
      <vt:lpstr>Arial</vt:lpstr>
      <vt:lpstr>Arial Black</vt:lpstr>
      <vt:lpstr>Calibri</vt:lpstr>
      <vt:lpstr>Courier</vt:lpstr>
      <vt:lpstr>Helvetica</vt:lpstr>
      <vt:lpstr>Palatino</vt:lpstr>
      <vt:lpstr>Signika</vt:lpstr>
      <vt:lpstr>Symbol</vt:lpstr>
      <vt:lpstr>Tahoma</vt:lpstr>
      <vt:lpstr>Times</vt:lpstr>
      <vt:lpstr>Times New Roman</vt:lpstr>
      <vt:lpstr>Verdana</vt:lpstr>
      <vt:lpstr>Wingdings</vt:lpstr>
      <vt:lpstr>Wingdings 2</vt:lpstr>
      <vt:lpstr>1_Custom Design</vt:lpstr>
      <vt:lpstr>Picture</vt:lpstr>
      <vt:lpstr>Clip</vt:lpstr>
      <vt:lpstr>KOMPUTER</vt:lpstr>
      <vt:lpstr>Capaian Pembelajaran</vt:lpstr>
      <vt:lpstr>Definisi </vt:lpstr>
      <vt:lpstr>Komputer ?</vt:lpstr>
      <vt:lpstr>Komputer</vt:lpstr>
      <vt:lpstr>Komputer</vt:lpstr>
      <vt:lpstr>Komponen Komputer</vt:lpstr>
      <vt:lpstr>Ciri-ciri Komputer</vt:lpstr>
      <vt:lpstr>Masukan Dan Keluaran</vt:lpstr>
      <vt:lpstr>Peralatan Masukan Teks</vt:lpstr>
      <vt:lpstr>Qwerty</vt:lpstr>
      <vt:lpstr>Alphabetic (Berdasar Pada Alfabet Dari Negara Lain)</vt:lpstr>
      <vt:lpstr>Dvorak</vt:lpstr>
      <vt:lpstr>Dvorak</vt:lpstr>
      <vt:lpstr>Chord</vt:lpstr>
      <vt:lpstr>Spesial Keyboard</vt:lpstr>
      <vt:lpstr>Keyboard Proyeksi</vt:lpstr>
      <vt:lpstr>Keyboard Jari</vt:lpstr>
      <vt:lpstr>Kitty</vt:lpstr>
      <vt:lpstr>Cursor Keys</vt:lpstr>
      <vt:lpstr>Posisi Kontrol Yang Punya Ciri Sendiri</vt:lpstr>
      <vt:lpstr>Phone Pad And T9 Entry</vt:lpstr>
      <vt:lpstr>Numeric Keypads</vt:lpstr>
      <vt:lpstr>Tombol Fungsi</vt:lpstr>
      <vt:lpstr>Handwriting Recognition  (Teknologi Pengenalan Tulisan Tangan)</vt:lpstr>
      <vt:lpstr>Speech Recognition (Pengenalan Ucapan)</vt:lpstr>
      <vt:lpstr>Peranti Penunjuk Devices</vt:lpstr>
      <vt:lpstr>Mouse</vt:lpstr>
      <vt:lpstr>Karakteristik Mouse</vt:lpstr>
      <vt:lpstr>Bagaimana Mouse Bekerja?</vt:lpstr>
      <vt:lpstr>Trackball</vt:lpstr>
      <vt:lpstr>Joystick</vt:lpstr>
      <vt:lpstr>Touchpad</vt:lpstr>
      <vt:lpstr>Touchscreen (Layar Sentuh)</vt:lpstr>
      <vt:lpstr>Light Pen (Pena Cahaya)</vt:lpstr>
      <vt:lpstr>Diagram Light Pen</vt:lpstr>
      <vt:lpstr>Diagram Light Pen</vt:lpstr>
      <vt:lpstr>Digital Tablet</vt:lpstr>
      <vt:lpstr>Biometrik  Fingerprint (Sidik Jari)</vt:lpstr>
      <vt:lpstr>Biometrik Hand Geometry</vt:lpstr>
      <vt:lpstr>Eye Biometric</vt:lpstr>
      <vt:lpstr>Peranti Keluaran</vt:lpstr>
      <vt:lpstr>Bitmap Displays</vt:lpstr>
      <vt:lpstr>Anti-Aliasing</vt:lpstr>
      <vt:lpstr>Cathode Ray Tube (Crt)</vt:lpstr>
      <vt:lpstr>Cathode Ray Tube (Crt)</vt:lpstr>
      <vt:lpstr>Liquid Crystal Displays (LCD)</vt:lpstr>
      <vt:lpstr>Light-Emitting Diode LED</vt:lpstr>
      <vt:lpstr>Monitor Plasma</vt:lpstr>
      <vt:lpstr>Large Display</vt:lpstr>
      <vt:lpstr>Letak Display </vt:lpstr>
      <vt:lpstr>Alat output lain Komputer Wearable</vt:lpstr>
      <vt:lpstr>Simulators</vt:lpstr>
      <vt:lpstr>Suara</vt:lpstr>
      <vt:lpstr>Perangkat Haptic: BMW Idrive</vt:lpstr>
      <vt:lpstr>Physical Controls</vt:lpstr>
      <vt:lpstr>Lingkungan Dan Bio-sensing </vt:lpstr>
      <vt:lpstr>Printing</vt:lpstr>
      <vt:lpstr>Printer</vt:lpstr>
      <vt:lpstr>Jenis Printer</vt:lpstr>
      <vt:lpstr>Font</vt:lpstr>
      <vt:lpstr>Karakteristik Fonts</vt:lpstr>
      <vt:lpstr>Kategori Font</vt:lpstr>
      <vt:lpstr>Scanner</vt:lpstr>
      <vt:lpstr>Optical Character Recognition</vt:lpstr>
      <vt:lpstr>Memory</vt:lpstr>
      <vt:lpstr>Tipe memori</vt:lpstr>
      <vt:lpstr>Short Term Memory - RAM</vt:lpstr>
      <vt:lpstr>Long Term Memory - DISK</vt:lpstr>
      <vt:lpstr>FLOPPY DISK</vt:lpstr>
      <vt:lpstr>Magnetic Disc</vt:lpstr>
      <vt:lpstr> CD     DVD</vt:lpstr>
      <vt:lpstr>Flash Disk</vt:lpstr>
      <vt:lpstr>Blurring Boundaries</vt:lpstr>
      <vt:lpstr>Speed And Capacity</vt:lpstr>
      <vt:lpstr>Compression</vt:lpstr>
      <vt:lpstr>Keterbatasan Pada Kinerja Interaktif </vt:lpstr>
      <vt:lpstr>Storage Formats - Text</vt:lpstr>
      <vt:lpstr>Storage Formats - Media</vt:lpstr>
      <vt:lpstr>Kecepatan Pemrosesan Terbatas </vt:lpstr>
      <vt:lpstr>Komputasi Jaringan</vt:lpstr>
      <vt:lpstr>Ada pertanyaan?</vt:lpstr>
      <vt:lpstr>Terimakasih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UmiRosyidah</dc:creator>
  <cp:lastModifiedBy>user</cp:lastModifiedBy>
  <cp:revision>92</cp:revision>
  <dcterms:created xsi:type="dcterms:W3CDTF">2020-07-23T01:18:59Z</dcterms:created>
  <dcterms:modified xsi:type="dcterms:W3CDTF">2023-02-27T04:38:02Z</dcterms:modified>
</cp:coreProperties>
</file>